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5" r:id="rId5"/>
    <p:sldId id="266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D587F-8BB4-2D44-AC08-55A46E407656}" type="datetimeFigureOut">
              <a:rPr lang="en-US" smtClean="0"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80C9A-9203-4644-A898-368488E4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01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E388-1011-D04F-9C7F-DD6A8C5E152A}" type="datetimeFigureOut">
              <a:rPr lang="en-US" smtClean="0"/>
              <a:t>1/4/15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61D2C-537A-F148-9909-59B5BCDCF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54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20D-19B1-A24C-BD37-79283E2F9C4D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EA3E-A2D9-A349-81A5-DC01468404AE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C583-E420-754E-B82D-FF72AF414D35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C9AE-B10B-D843-A916-A4D208BF4241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9AF2-ECBF-4246-8763-2D8023F92338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E9BE-258F-5B4B-91C2-FF81DE142431}" type="datetime1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6D63-DEEB-1940-AB99-CE2C7F4A22AB}" type="datetime1">
              <a:rPr lang="en-US" smtClean="0"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894B-8AD0-194D-9737-293F29751682}" type="datetime1">
              <a:rPr lang="en-US" smtClean="0"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C0EE-ADC4-9348-B38D-B01B3691E9E9}" type="datetime1">
              <a:rPr lang="en-US" smtClean="0"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0ADF-6983-2547-826E-4C97823F32DE}" type="datetime1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78E9-A80E-CA4A-8D5B-70A7A7CF4A54}" type="datetime1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49AC-1627-384C-AAEE-D93554DBF9F0}" type="datetime1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0008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and Software</a:t>
            </a:r>
          </a:p>
          <a:p>
            <a:r>
              <a:rPr lang="en-US" dirty="0" smtClean="0"/>
              <a:t>How computers store data</a:t>
            </a:r>
          </a:p>
          <a:p>
            <a:r>
              <a:rPr lang="en-US" dirty="0" smtClean="0"/>
              <a:t>How a program works</a:t>
            </a:r>
          </a:p>
          <a:p>
            <a:r>
              <a:rPr lang="en-US" dirty="0" smtClean="0"/>
              <a:t>Operators, types, input</a:t>
            </a:r>
          </a:p>
          <a:p>
            <a:r>
              <a:rPr lang="en-US" smtClean="0"/>
              <a:t>Print function</a:t>
            </a:r>
          </a:p>
          <a:p>
            <a:r>
              <a:rPr lang="en-US" dirty="0" smtClean="0"/>
              <a:t>Running the debugger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Physical devices; components</a:t>
            </a:r>
          </a:p>
          <a:p>
            <a:r>
              <a:rPr lang="en-US" dirty="0" smtClean="0"/>
              <a:t>CPU – central processing unit.  Actually runs the program.  Today:  microprocessors which fit on a single chip</a:t>
            </a:r>
          </a:p>
          <a:p>
            <a:r>
              <a:rPr lang="en-US" dirty="0" smtClean="0"/>
              <a:t>Main memory – stores the program currently being executed and the data.  E.g., your Python program and its variables; text editor and the document you are editing</a:t>
            </a:r>
          </a:p>
          <a:p>
            <a:r>
              <a:rPr lang="en-US" dirty="0" smtClean="0"/>
              <a:t>Random Access Memory – volatile – when the power is turned off, contents are erased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Secondary storage – holds data even when the power is turned off.   Programs and documents you are saving are stored in secondary storage, and loaded into Main Memory as needed.  Common:  disk drive.</a:t>
            </a:r>
          </a:p>
          <a:p>
            <a:r>
              <a:rPr lang="en-US" dirty="0" smtClean="0"/>
              <a:t>Input devices – keyboard, mouse, scanner, microphone, sensors, etc.</a:t>
            </a:r>
          </a:p>
          <a:p>
            <a:r>
              <a:rPr lang="en-US" dirty="0" smtClean="0"/>
              <a:t>Output devices – video display, printers,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Programs; code</a:t>
            </a:r>
          </a:p>
          <a:p>
            <a:r>
              <a:rPr lang="en-US" dirty="0" smtClean="0"/>
              <a:t>System software </a:t>
            </a:r>
            <a:r>
              <a:rPr lang="en-US" dirty="0" err="1" smtClean="0"/>
              <a:t>vs</a:t>
            </a:r>
            <a:r>
              <a:rPr lang="en-US" dirty="0" smtClean="0"/>
              <a:t> application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 and manages the computer</a:t>
            </a:r>
          </a:p>
          <a:p>
            <a:r>
              <a:rPr lang="en-US" dirty="0" smtClean="0"/>
              <a:t>Users typically do not modify it</a:t>
            </a:r>
          </a:p>
          <a:p>
            <a:r>
              <a:rPr lang="en-US" dirty="0" smtClean="0"/>
              <a:t>Operating system – fundamental! Controls everything.  Arranges for data and programs to be loaded into Main Memory; arranges for programs to be run; manages I/O devices; etc.  </a:t>
            </a:r>
          </a:p>
          <a:p>
            <a:r>
              <a:rPr lang="en-US" dirty="0" smtClean="0"/>
              <a:t>Linux, Mac OS, Windows are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Editors, </a:t>
            </a:r>
            <a:r>
              <a:rPr lang="en-US" dirty="0" err="1" smtClean="0"/>
              <a:t>powerpoint</a:t>
            </a:r>
            <a:r>
              <a:rPr lang="en-US" dirty="0" smtClean="0"/>
              <a:t>, spreadsheet programs, email programs, web </a:t>
            </a:r>
            <a:r>
              <a:rPr lang="en-US" dirty="0" err="1" smtClean="0"/>
              <a:t>browers</a:t>
            </a:r>
            <a:r>
              <a:rPr lang="en-US" dirty="0" smtClean="0"/>
              <a:t>, email programs, programs to calculate financial information, etc!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Computers Store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information is converted into strings of 0s and 1s (really!)</a:t>
            </a:r>
          </a:p>
          <a:p>
            <a:r>
              <a:rPr lang="en-US" dirty="0" smtClean="0"/>
              <a:t>Bit – binary digit; 1/0; on/off</a:t>
            </a:r>
          </a:p>
          <a:p>
            <a:r>
              <a:rPr lang="en-US" dirty="0" smtClean="0"/>
              <a:t>Byte – 8 bits</a:t>
            </a:r>
          </a:p>
          <a:p>
            <a:r>
              <a:rPr lang="en-US" dirty="0" smtClean="0"/>
              <a:t>Storing numbers and letters (on the board)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program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board</a:t>
            </a:r>
          </a:p>
          <a:p>
            <a:r>
              <a:rPr lang="en-US" dirty="0" smtClean="0"/>
              <a:t>Then, back </a:t>
            </a:r>
            <a:r>
              <a:rPr lang="en-US" smtClean="0"/>
              <a:t>to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316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CS 0008 Day 2</vt:lpstr>
      <vt:lpstr>Today</vt:lpstr>
      <vt:lpstr>Hardware</vt:lpstr>
      <vt:lpstr>Hardware</vt:lpstr>
      <vt:lpstr>Software</vt:lpstr>
      <vt:lpstr>System Software</vt:lpstr>
      <vt:lpstr>Application Software</vt:lpstr>
      <vt:lpstr>How Computers Store Data</vt:lpstr>
      <vt:lpstr>How a program works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0007 Introduction to Computer Programming</dc:title>
  <dc:creator>Janyce Wiebe</dc:creator>
  <cp:lastModifiedBy>Janyce Wiebe</cp:lastModifiedBy>
  <cp:revision>9</cp:revision>
  <dcterms:created xsi:type="dcterms:W3CDTF">2013-08-28T17:44:02Z</dcterms:created>
  <dcterms:modified xsi:type="dcterms:W3CDTF">2015-01-04T18:40:06Z</dcterms:modified>
</cp:coreProperties>
</file>