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691-CC67-234A-963E-7175EAD575FC}" type="datetimeFigureOut">
              <a:rPr lang="en-US" smtClean="0"/>
              <a:pPr/>
              <a:t>8/31/09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CF53-B607-984D-806E-C43620C17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ebe@cs.pit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itt.edu/~wie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video" Target="file://localhost/afs/cs.pitt.edu/usr0/wiebe/private/Courses/CS0007/FilesDianeSentJune2009new.tgz/lectures-source/w1/W1L1.key/DNA_orbit_animated_small-2.gif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0007</a:t>
            </a:r>
            <a:br>
              <a:rPr lang="en-US" dirty="0" smtClean="0"/>
            </a:br>
            <a:r>
              <a:rPr lang="en-US" dirty="0" smtClean="0"/>
              <a:t>Introduction to Computer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Wiebe: </a:t>
            </a:r>
            <a:r>
              <a:rPr lang="en-US" dirty="0" smtClean="0">
                <a:hlinkClick r:id="rId2"/>
              </a:rPr>
              <a:t>wiebe@cs.pitt.edu</a:t>
            </a:r>
            <a:endParaRPr lang="en-US" dirty="0" smtClean="0"/>
          </a:p>
          <a:p>
            <a:r>
              <a:rPr lang="en-US" dirty="0" smtClean="0"/>
              <a:t>Office Hours: T: 3-4pm; </a:t>
            </a:r>
            <a:r>
              <a:rPr lang="en-US" dirty="0" err="1" smtClean="0"/>
              <a:t>Th</a:t>
            </a:r>
            <a:r>
              <a:rPr lang="en-US" dirty="0" smtClean="0"/>
              <a:t> 2-3pm; and by appt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look at the course website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on Wednesday</a:t>
            </a:r>
          </a:p>
          <a:p>
            <a:r>
              <a:rPr lang="en-US" dirty="0" smtClean="0">
                <a:hlinkClick r:id="rId2"/>
              </a:rPr>
              <a:t>http://www.cs.pitt.edu/~wiebe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the course is about</a:t>
            </a:r>
          </a:p>
          <a:p>
            <a:r>
              <a:rPr lang="en-US" dirty="0" smtClean="0"/>
              <a:t>Go over the basics of the syllabus</a:t>
            </a:r>
          </a:p>
          <a:p>
            <a:r>
              <a:rPr lang="en-US" dirty="0" smtClean="0"/>
              <a:t>Get our feet wet with a first program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Admin details:  on Wednesday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Teaches the basics of programming</a:t>
            </a:r>
          </a:p>
          <a:p>
            <a:r>
              <a:rPr lang="en-US" dirty="0" smtClean="0"/>
              <a:t>Uses Python</a:t>
            </a:r>
          </a:p>
          <a:p>
            <a:pPr lvl="1"/>
            <a:r>
              <a:rPr lang="en-US" dirty="0" smtClean="0"/>
              <a:t>Industrial strength programming language used at 1000s of companies.  One of three official Google languages</a:t>
            </a:r>
          </a:p>
          <a:p>
            <a:pPr lvl="1"/>
            <a:r>
              <a:rPr lang="en-US" dirty="0" smtClean="0"/>
              <a:t>Clean syntax</a:t>
            </a:r>
          </a:p>
          <a:p>
            <a:pPr lvl="1"/>
            <a:r>
              <a:rPr lang="en-US" dirty="0" smtClean="0"/>
              <a:t>Free, well documented, well supported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Is intended for students with </a:t>
            </a:r>
            <a:r>
              <a:rPr lang="en-US" dirty="0" smtClean="0">
                <a:solidFill>
                  <a:srgbClr val="FF6600"/>
                </a:solidFill>
              </a:rPr>
              <a:t>no programming experience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learn how to make computers do what </a:t>
            </a:r>
            <a:r>
              <a:rPr lang="en-US" dirty="0">
                <a:solidFill>
                  <a:srgbClr val="FF6600"/>
                </a:solidFill>
              </a:rPr>
              <a:t>you want them to do</a:t>
            </a:r>
            <a:r>
              <a:rPr lang="en-US" dirty="0"/>
              <a:t>. You</a:t>
            </a:r>
            <a:r>
              <a:rPr lang="en-US" dirty="0" smtClean="0"/>
              <a:t> may not be planning to be a computer scientist, but </a:t>
            </a:r>
            <a:r>
              <a:rPr lang="en-US" dirty="0"/>
              <a:t>whatever you do, being able to program is </a:t>
            </a:r>
            <a:r>
              <a:rPr lang="en-US" dirty="0">
                <a:solidFill>
                  <a:srgbClr val="FF6600"/>
                </a:solidFill>
              </a:rPr>
              <a:t>as important as being able to write a letter or do arithmetic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Goal:  getting </a:t>
            </a:r>
            <a:r>
              <a:rPr lang="en-US" dirty="0"/>
              <a:t>you to apply your new programming skills </a:t>
            </a:r>
            <a:r>
              <a:rPr lang="en-US" dirty="0">
                <a:solidFill>
                  <a:srgbClr val="FF6600"/>
                </a:solidFill>
              </a:rPr>
              <a:t>in your own projects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</a:t>
            </a:r>
            <a:r>
              <a:rPr lang="en-US" dirty="0"/>
              <a:t>, maybe some of you will decide</a:t>
            </a:r>
            <a:r>
              <a:rPr lang="en-US" dirty="0" smtClean="0"/>
              <a:t> you want </a:t>
            </a:r>
            <a:r>
              <a:rPr lang="en-US" dirty="0"/>
              <a:t>to be a computer scientist</a:t>
            </a:r>
            <a:r>
              <a:rPr lang="en-US" dirty="0" smtClean="0"/>
              <a:t>.  You’ll be ready for </a:t>
            </a:r>
            <a:r>
              <a:rPr lang="en-US" dirty="0" smtClean="0">
                <a:solidFill>
                  <a:srgbClr val="FF6600"/>
                </a:solidFill>
              </a:rPr>
              <a:t>CS401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Busy throughout the term.  Like learning to play an instrument – you need to practice to play well</a:t>
            </a:r>
          </a:p>
          <a:p>
            <a:r>
              <a:rPr lang="en-US" dirty="0" smtClean="0"/>
              <a:t>Weekly labs (in recitation)</a:t>
            </a:r>
          </a:p>
          <a:p>
            <a:r>
              <a:rPr lang="en-US" dirty="0" smtClean="0"/>
              <a:t>Weekly </a:t>
            </a:r>
            <a:r>
              <a:rPr lang="en-US" dirty="0" err="1" smtClean="0"/>
              <a:t>CodeLabs</a:t>
            </a:r>
            <a:r>
              <a:rPr lang="en-US" dirty="0" smtClean="0"/>
              <a:t> (online exercises)</a:t>
            </a:r>
          </a:p>
          <a:p>
            <a:r>
              <a:rPr lang="en-US" dirty="0" smtClean="0"/>
              <a:t>3 assignments</a:t>
            </a:r>
          </a:p>
          <a:p>
            <a:r>
              <a:rPr lang="en-US" dirty="0" smtClean="0"/>
              <a:t>1 project</a:t>
            </a:r>
          </a:p>
          <a:p>
            <a:r>
              <a:rPr lang="en-US" dirty="0" smtClean="0"/>
              <a:t>3 tests + final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Busy throughout the term.  Like learning to play an instrument – you need to practice to play well</a:t>
            </a:r>
          </a:p>
          <a:p>
            <a:r>
              <a:rPr lang="en-US" dirty="0" smtClean="0"/>
              <a:t>Weekly labs (in recitation)</a:t>
            </a:r>
          </a:p>
          <a:p>
            <a:r>
              <a:rPr lang="en-US" dirty="0" smtClean="0"/>
              <a:t>Weekly </a:t>
            </a:r>
            <a:r>
              <a:rPr lang="en-US" dirty="0" err="1" smtClean="0"/>
              <a:t>CodeLabs</a:t>
            </a:r>
            <a:r>
              <a:rPr lang="en-US" dirty="0" smtClean="0"/>
              <a:t> (online exercises)</a:t>
            </a:r>
          </a:p>
          <a:p>
            <a:r>
              <a:rPr lang="en-US" dirty="0" smtClean="0"/>
              <a:t>3 assignments</a:t>
            </a:r>
          </a:p>
          <a:p>
            <a:r>
              <a:rPr lang="en-US" dirty="0" smtClean="0"/>
              <a:t>1 project</a:t>
            </a:r>
          </a:p>
          <a:p>
            <a:r>
              <a:rPr lang="en-US" dirty="0" smtClean="0"/>
              <a:t>3 tests + final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9718" y="5096823"/>
            <a:ext cx="139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With Partner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239" y="4460308"/>
            <a:ext cx="139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With Partner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5857" y="3274771"/>
            <a:ext cx="139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With Partner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Busy throughout the term.  Like learning to play an instrument – you need to practice to play well</a:t>
            </a:r>
          </a:p>
          <a:p>
            <a:r>
              <a:rPr lang="en-US" dirty="0" smtClean="0"/>
              <a:t>Weekly labs (in recitation)</a:t>
            </a:r>
          </a:p>
          <a:p>
            <a:r>
              <a:rPr lang="en-US" dirty="0" smtClean="0"/>
              <a:t>Weekly </a:t>
            </a:r>
            <a:r>
              <a:rPr lang="en-US" dirty="0" err="1" smtClean="0"/>
              <a:t>CodeLabs</a:t>
            </a:r>
            <a:r>
              <a:rPr lang="en-US" dirty="0" smtClean="0"/>
              <a:t> (online exercises)</a:t>
            </a:r>
          </a:p>
          <a:p>
            <a:r>
              <a:rPr lang="en-US" dirty="0" smtClean="0"/>
              <a:t>3 assignments</a:t>
            </a:r>
          </a:p>
          <a:p>
            <a:r>
              <a:rPr lang="en-US" dirty="0" smtClean="0"/>
              <a:t>1 project</a:t>
            </a:r>
          </a:p>
          <a:p>
            <a:r>
              <a:rPr lang="en-US" dirty="0" smtClean="0"/>
              <a:t>3 tests + final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9718" y="5096823"/>
            <a:ext cx="139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With Partner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239" y="4460308"/>
            <a:ext cx="139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With Partner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5857" y="3274771"/>
            <a:ext cx="139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With Partner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9718" y="6245414"/>
            <a:ext cx="524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Don’t panic – I know you don’t know how to program!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CS0007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the end of the course, you will</a:t>
            </a:r>
          </a:p>
          <a:p>
            <a:r>
              <a:rPr lang="en-US" dirty="0" smtClean="0"/>
              <a:t>Know most                   </a:t>
            </a:r>
            <a:r>
              <a:rPr lang="en-US" dirty="0" err="1" smtClean="0"/>
              <a:t>instruc</a:t>
            </a:r>
            <a:r>
              <a:rPr lang="en-US" dirty="0" smtClean="0"/>
              <a:t>  I   instructions</a:t>
            </a:r>
          </a:p>
          <a:p>
            <a:endParaRPr lang="en-US" dirty="0" smtClean="0"/>
          </a:p>
          <a:p>
            <a:r>
              <a:rPr lang="en-US" dirty="0" smtClean="0"/>
              <a:t>Be able to take human problems and write Python programs to solve them</a:t>
            </a:r>
          </a:p>
          <a:p>
            <a:r>
              <a:rPr lang="en-US" dirty="0" smtClean="0"/>
              <a:t>Understand what computer scientists do</a:t>
            </a:r>
          </a:p>
          <a:p>
            <a:r>
              <a:rPr lang="en-US" dirty="0" smtClean="0"/>
              <a:t>Have an appreciation for how computer science research applies to science, text processing, multi-media, etc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27" y="2186880"/>
            <a:ext cx="2679700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sorts of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Remove red-eye from a picture</a:t>
            </a:r>
          </a:p>
          <a:p>
            <a:r>
              <a:rPr lang="en-US" dirty="0" smtClean="0"/>
              <a:t>Find the complement of a DNA strand</a:t>
            </a:r>
          </a:p>
          <a:p>
            <a:r>
              <a:rPr lang="en-US" dirty="0" smtClean="0"/>
              <a:t>Display maps with airplane flight paths</a:t>
            </a:r>
          </a:p>
          <a:p>
            <a:r>
              <a:rPr lang="en-US" dirty="0" smtClean="0"/>
              <a:t>Multiply matrices</a:t>
            </a:r>
          </a:p>
          <a:p>
            <a:r>
              <a:rPr lang="en-US" dirty="0" smtClean="0"/>
              <a:t>Assess the reading level of a text book </a:t>
            </a:r>
          </a:p>
          <a:p>
            <a:endParaRPr lang="en-US" dirty="0"/>
          </a:p>
        </p:txBody>
      </p:sp>
      <p:pic>
        <p:nvPicPr>
          <p:cNvPr id="8" name="DNA_orbit_animated_small-2.gif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7888" y="1254720"/>
            <a:ext cx="1880066" cy="309901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248" y="1600200"/>
            <a:ext cx="1551123" cy="2013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773" y="4637841"/>
            <a:ext cx="2430085" cy="1488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451</Words>
  <Application>Microsoft Macintosh PowerPoint</Application>
  <PresentationFormat>On-screen Show (4:3)</PresentationFormat>
  <Paragraphs>65</Paragraphs>
  <Slides>13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CS 0007 Introduction to Computer Programming</vt:lpstr>
      <vt:lpstr>Today</vt:lpstr>
      <vt:lpstr>This Course</vt:lpstr>
      <vt:lpstr>This Course</vt:lpstr>
      <vt:lpstr>The Course</vt:lpstr>
      <vt:lpstr>The Course</vt:lpstr>
      <vt:lpstr>The Course</vt:lpstr>
      <vt:lpstr>What’s CS0007 About?</vt:lpstr>
      <vt:lpstr>What sorts of problems?</vt:lpstr>
      <vt:lpstr>Quick look at the course website</vt:lpstr>
      <vt:lpstr>Slide 11</vt:lpstr>
      <vt:lpstr>Slide 12</vt:lpstr>
      <vt:lpstr>Slide 13</vt:lpstr>
    </vt:vector>
  </TitlesOfParts>
  <Company>University of Pittsburgh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0007 Introduction to Computer Programming</dc:title>
  <dc:creator>Janyce Wiebe</dc:creator>
  <cp:lastModifiedBy>Janyce Wiebe</cp:lastModifiedBy>
  <cp:revision>4</cp:revision>
  <dcterms:created xsi:type="dcterms:W3CDTF">2009-08-31T16:26:45Z</dcterms:created>
  <dcterms:modified xsi:type="dcterms:W3CDTF">2009-08-31T16:50:28Z</dcterms:modified>
</cp:coreProperties>
</file>