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68" r:id="rId5"/>
    <p:sldId id="259" r:id="rId6"/>
    <p:sldId id="260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6394D-D6F1-4BF1-AE3D-F5FD6A128E34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2E031-9ED1-482D-A985-D6497BA61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E031-9ED1-482D-A985-D6497BA6120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FC4AB2-0475-4910-A677-EA545EDD6CA5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11F053-AEA1-4D0F-99F4-A6908F3C0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4AB2-0475-4910-A677-EA545EDD6CA5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F053-AEA1-4D0F-99F4-A6908F3C0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4AB2-0475-4910-A677-EA545EDD6CA5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F053-AEA1-4D0F-99F4-A6908F3C0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FC4AB2-0475-4910-A677-EA545EDD6CA5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11F053-AEA1-4D0F-99F4-A6908F3C09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FC4AB2-0475-4910-A677-EA545EDD6CA5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11F053-AEA1-4D0F-99F4-A6908F3C0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4AB2-0475-4910-A677-EA545EDD6CA5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F053-AEA1-4D0F-99F4-A6908F3C09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4AB2-0475-4910-A677-EA545EDD6CA5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F053-AEA1-4D0F-99F4-A6908F3C09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FC4AB2-0475-4910-A677-EA545EDD6CA5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11F053-AEA1-4D0F-99F4-A6908F3C09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4AB2-0475-4910-A677-EA545EDD6CA5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F053-AEA1-4D0F-99F4-A6908F3C0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FC4AB2-0475-4910-A677-EA545EDD6CA5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11F053-AEA1-4D0F-99F4-A6908F3C09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FC4AB2-0475-4910-A677-EA545EDD6CA5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11F053-AEA1-4D0F-99F4-A6908F3C09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FC4AB2-0475-4910-A677-EA545EDD6CA5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11F053-AEA1-4D0F-99F4-A6908F3C0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acm.org/citation.cfm?doid=1375457.137549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Thermal Management of DRAM Memory for </a:t>
            </a:r>
            <a:r>
              <a:rPr lang="en-US" dirty="0" err="1" smtClean="0"/>
              <a:t>Multicore</a:t>
            </a:r>
            <a:r>
              <a:rPr lang="en-US" dirty="0" smtClean="0"/>
              <a:t> Systems (SIGMETRICS 2008)</a:t>
            </a: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Authors:  Jiang Lin, </a:t>
            </a:r>
            <a:r>
              <a:rPr lang="en-US" dirty="0" err="1" smtClean="0"/>
              <a:t>Hongzhong</a:t>
            </a:r>
            <a:r>
              <a:rPr lang="en-US" dirty="0" smtClean="0"/>
              <a:t> </a:t>
            </a:r>
            <a:r>
              <a:rPr lang="en-US" dirty="0" err="1" smtClean="0"/>
              <a:t>Zheng</a:t>
            </a:r>
            <a:r>
              <a:rPr lang="en-US" dirty="0" smtClean="0"/>
              <a:t>, </a:t>
            </a:r>
            <a:r>
              <a:rPr lang="en-US" dirty="0" err="1" smtClean="0"/>
              <a:t>Zichun</a:t>
            </a:r>
            <a:r>
              <a:rPr lang="en-US" dirty="0" smtClean="0"/>
              <a:t> Zhu, Eugene </a:t>
            </a:r>
            <a:r>
              <a:rPr lang="en-US" dirty="0" err="1" smtClean="0"/>
              <a:t>Gorbatov</a:t>
            </a:r>
            <a:r>
              <a:rPr lang="en-US" dirty="0" smtClean="0"/>
              <a:t>, Howard David, and Zhao Zhang</a:t>
            </a:r>
          </a:p>
          <a:p>
            <a:endParaRPr lang="en-US" dirty="0"/>
          </a:p>
          <a:p>
            <a:r>
              <a:rPr lang="en-US" dirty="0" smtClean="0"/>
              <a:t>Presenter:  Daniel Cole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processor’s effect on memory temp is because the processor is usually very close to the memory DIMMs</a:t>
            </a:r>
          </a:p>
          <a:p>
            <a:pPr lvl="1"/>
            <a:r>
              <a:rPr lang="en-US" dirty="0" smtClean="0"/>
              <a:t>In the machine where processor and DIMMs were closer DVFS helped more</a:t>
            </a:r>
          </a:p>
          <a:p>
            <a:r>
              <a:rPr lang="en-US" dirty="0" smtClean="0"/>
              <a:t>DVFS doesn’t seem to help cache misses (makes sense)</a:t>
            </a:r>
          </a:p>
          <a:p>
            <a:r>
              <a:rPr lang="en-US" dirty="0" smtClean="0"/>
              <a:t>Can’t seem to combine DVFS lower temp and gating cache miss improvement to get the benefits of both (only 5.7% on a certain machine)</a:t>
            </a:r>
          </a:p>
          <a:p>
            <a:r>
              <a:rPr lang="en-US" dirty="0" smtClean="0"/>
              <a:t>Core gating doesn’t seem to reduce power at all (energy must be through faster execution:  with no speed scaling, faster execution = lower energy)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study of thermal management for memory subsystems on real machines</a:t>
            </a:r>
          </a:p>
          <a:p>
            <a:r>
              <a:rPr lang="en-US" dirty="0" smtClean="0"/>
              <a:t>Assumes very warm environment where emergencies often occur resulting in performance loss</a:t>
            </a:r>
          </a:p>
          <a:p>
            <a:r>
              <a:rPr lang="en-US" dirty="0" smtClean="0"/>
              <a:t>Results (bandwidth throttling as baseline)</a:t>
            </a:r>
          </a:p>
          <a:p>
            <a:pPr lvl="1"/>
            <a:r>
              <a:rPr lang="en-US" dirty="0" smtClean="0"/>
              <a:t>Core gating: up to 24.2% improvement, 13.3% on average</a:t>
            </a:r>
          </a:p>
          <a:p>
            <a:pPr lvl="1"/>
            <a:r>
              <a:rPr lang="en-US" dirty="0" smtClean="0"/>
              <a:t>DVFS: up to 23.9% improvement, 15.3% on average</a:t>
            </a:r>
          </a:p>
          <a:p>
            <a:pPr lvl="1"/>
            <a:r>
              <a:rPr lang="en-US" dirty="0" smtClean="0"/>
              <a:t>DVFS improved power by 15.5% and energy by 22.7%</a:t>
            </a:r>
          </a:p>
          <a:p>
            <a:pPr lvl="1"/>
            <a:r>
              <a:rPr lang="en-US" dirty="0" smtClean="0"/>
              <a:t>Combining both may give addition performance improvement of 5.7%</a:t>
            </a:r>
          </a:p>
          <a:p>
            <a:pPr lvl="1"/>
            <a:r>
              <a:rPr lang="en-US" dirty="0" smtClean="0"/>
              <a:t>DVFS previously not thought to have major impact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latest generation of servers (2008), DRAM power can be comparable to processor</a:t>
            </a:r>
          </a:p>
          <a:p>
            <a:r>
              <a:rPr lang="en-US" dirty="0" smtClean="0"/>
              <a:t>DRAM dynamic power is almost proportional to memory </a:t>
            </a:r>
            <a:r>
              <a:rPr lang="en-US" dirty="0" smtClean="0"/>
              <a:t>throughput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273735"/>
            <a:ext cx="7467600" cy="352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gating: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owers the temp by lowering cache </a:t>
            </a:r>
            <a:r>
              <a:rPr lang="en-US" dirty="0" smtClean="0"/>
              <a:t>misses, </a:t>
            </a:r>
            <a:r>
              <a:rPr lang="en-US" dirty="0" smtClean="0"/>
              <a:t>if the workloads are memory bandwidth-bound, the lower cache contention actually offsets the reduced computation</a:t>
            </a:r>
          </a:p>
          <a:p>
            <a:pPr lvl="1"/>
            <a:r>
              <a:rPr lang="en-US" dirty="0" smtClean="0"/>
              <a:t>Thermal constraints already put a limit on memory bandwidth </a:t>
            </a:r>
            <a:r>
              <a:rPr lang="en-US" dirty="0" smtClean="0"/>
              <a:t>anyway</a:t>
            </a:r>
          </a:p>
          <a:p>
            <a:pPr lvl="1"/>
            <a:r>
              <a:rPr lang="en-US" dirty="0" smtClean="0"/>
              <a:t>Note that active threads are migrated</a:t>
            </a:r>
            <a:endParaRPr lang="en-US" dirty="0" smtClean="0"/>
          </a:p>
          <a:p>
            <a:r>
              <a:rPr lang="en-US" dirty="0" smtClean="0"/>
              <a:t>DVFS</a:t>
            </a:r>
          </a:p>
          <a:p>
            <a:pPr lvl="1"/>
            <a:r>
              <a:rPr lang="en-US" dirty="0" smtClean="0"/>
              <a:t>Reduce processor heat, which means less processor heat is being dissipated onto </a:t>
            </a:r>
            <a:r>
              <a:rPr lang="en-US" dirty="0" smtClean="0"/>
              <a:t>DIMMs</a:t>
            </a:r>
          </a:p>
          <a:p>
            <a:pPr lvl="1"/>
            <a:r>
              <a:rPr lang="en-US" dirty="0" smtClean="0"/>
              <a:t>Note that this is uniform scaling on all cores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338" y="1447800"/>
            <a:ext cx="679132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69437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8238" y="1428750"/>
            <a:ext cx="6867525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295400"/>
            <a:ext cx="699135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329</TotalTime>
  <Words>324</Words>
  <Application>Microsoft Office PowerPoint</Application>
  <PresentationFormat>On-screen Show (4:3)</PresentationFormat>
  <Paragraphs>36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Software Thermal Management of DRAM Memory for Multicore Systems (SIGMETRICS 2008) </vt:lpstr>
      <vt:lpstr>Overview</vt:lpstr>
      <vt:lpstr>A bit of background</vt:lpstr>
      <vt:lpstr>Methods</vt:lpstr>
      <vt:lpstr>Methods</vt:lpstr>
      <vt:lpstr>Results</vt:lpstr>
      <vt:lpstr>Results</vt:lpstr>
      <vt:lpstr>Results</vt:lpstr>
      <vt:lpstr>Results</vt:lpstr>
      <vt:lpstr>Points of Note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Thermal Management of DRAM Memory for Multicore Systems</dc:title>
  <dc:creator>dc</dc:creator>
  <cp:lastModifiedBy>dc</cp:lastModifiedBy>
  <cp:revision>36</cp:revision>
  <dcterms:created xsi:type="dcterms:W3CDTF">2010-03-12T14:59:42Z</dcterms:created>
  <dcterms:modified xsi:type="dcterms:W3CDTF">2010-03-15T17:21:55Z</dcterms:modified>
</cp:coreProperties>
</file>