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98" d="100"/>
          <a:sy n="98" d="100"/>
        </p:scale>
        <p:origin x="-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presProps" Target="presProp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theme" Target="theme/theme1.xml"/><Relationship Id="rId8" Type="http://schemas.openxmlformats.org/officeDocument/2006/relationships/slide" Target="slides/slide7.xml"/><Relationship Id="rId13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AE9C-D201-A241-B88A-6525E577F3AD}" type="datetimeFigureOut">
              <a:rPr lang="en-US" smtClean="0"/>
              <a:t>3/22/10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98158-FBEA-D64C-BD93-69564B714E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AE9C-D201-A241-B88A-6525E577F3AD}" type="datetimeFigureOut">
              <a:rPr lang="en-US" smtClean="0"/>
              <a:t>3/22/10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98158-FBEA-D64C-BD93-69564B714E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AE9C-D201-A241-B88A-6525E577F3AD}" type="datetimeFigureOut">
              <a:rPr lang="en-US" smtClean="0"/>
              <a:t>3/22/10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98158-FBEA-D64C-BD93-69564B714E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AE9C-D201-A241-B88A-6525E577F3AD}" type="datetimeFigureOut">
              <a:rPr lang="en-US" smtClean="0"/>
              <a:t>3/22/10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98158-FBEA-D64C-BD93-69564B714E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AE9C-D201-A241-B88A-6525E577F3AD}" type="datetimeFigureOut">
              <a:rPr lang="en-US" smtClean="0"/>
              <a:t>3/22/10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98158-FBEA-D64C-BD93-69564B714E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AE9C-D201-A241-B88A-6525E577F3AD}" type="datetimeFigureOut">
              <a:rPr lang="en-US" smtClean="0"/>
              <a:t>3/22/10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98158-FBEA-D64C-BD93-69564B714E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AE9C-D201-A241-B88A-6525E577F3AD}" type="datetimeFigureOut">
              <a:rPr lang="en-US" smtClean="0"/>
              <a:t>3/22/10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98158-FBEA-D64C-BD93-69564B714E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AE9C-D201-A241-B88A-6525E577F3AD}" type="datetimeFigureOut">
              <a:rPr lang="en-US" smtClean="0"/>
              <a:t>3/22/10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98158-FBEA-D64C-BD93-69564B714E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AE9C-D201-A241-B88A-6525E577F3AD}" type="datetimeFigureOut">
              <a:rPr lang="en-US" smtClean="0"/>
              <a:t>3/22/10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98158-FBEA-D64C-BD93-69564B714E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AE9C-D201-A241-B88A-6525E577F3AD}" type="datetimeFigureOut">
              <a:rPr lang="en-US" smtClean="0"/>
              <a:t>3/22/10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98158-FBEA-D64C-BD93-69564B714E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AE9C-D201-A241-B88A-6525E577F3AD}" type="datetimeFigureOut">
              <a:rPr lang="en-US" smtClean="0"/>
              <a:t>3/22/10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98158-FBEA-D64C-BD93-69564B714E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AE9C-D201-A241-B88A-6525E577F3AD}" type="datetimeFigureOut">
              <a:rPr lang="en-US" smtClean="0"/>
              <a:t>3/22/10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B98158-FBEA-D64C-BD93-69564B714E0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Skilled in the Art of Being Idle:</a:t>
            </a:r>
            <a:br>
              <a:rPr lang="en-US" dirty="0" smtClean="0"/>
            </a:br>
            <a:r>
              <a:rPr lang="en-US" dirty="0" smtClean="0"/>
              <a:t>Reducing Energy Waste in Networked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Sergiu</a:t>
            </a:r>
            <a:r>
              <a:rPr lang="en-US" dirty="0" smtClean="0"/>
              <a:t> </a:t>
            </a:r>
            <a:r>
              <a:rPr lang="en-US" dirty="0" err="1" smtClean="0"/>
              <a:t>Nedevschi</a:t>
            </a:r>
            <a:r>
              <a:rPr lang="en-US" dirty="0" smtClean="0"/>
              <a:t>, </a:t>
            </a:r>
            <a:r>
              <a:rPr lang="en-US" dirty="0" err="1" smtClean="0"/>
              <a:t>Jaideep</a:t>
            </a:r>
            <a:r>
              <a:rPr lang="en-US" dirty="0" smtClean="0"/>
              <a:t> </a:t>
            </a:r>
            <a:r>
              <a:rPr lang="en-US" dirty="0" err="1" smtClean="0"/>
              <a:t>Chandrashekar</a:t>
            </a:r>
            <a:r>
              <a:rPr lang="en-US" dirty="0" smtClean="0"/>
              <a:t>, </a:t>
            </a:r>
            <a:r>
              <a:rPr lang="en-US" dirty="0" err="1" smtClean="0"/>
              <a:t>Junda</a:t>
            </a:r>
            <a:r>
              <a:rPr lang="en-US" dirty="0" smtClean="0"/>
              <a:t> Liu, Bruce </a:t>
            </a:r>
            <a:r>
              <a:rPr lang="en-US" dirty="0" err="1" smtClean="0"/>
              <a:t>Nordman</a:t>
            </a:r>
            <a:r>
              <a:rPr lang="en-US" dirty="0" smtClean="0"/>
              <a:t>, Sylvia </a:t>
            </a:r>
            <a:r>
              <a:rPr lang="en-US" dirty="0" err="1" smtClean="0"/>
              <a:t>Ratnasamy</a:t>
            </a:r>
            <a:r>
              <a:rPr lang="en-US" dirty="0" smtClean="0"/>
              <a:t>, Nina Taft</a:t>
            </a:r>
          </a:p>
          <a:p>
            <a:endParaRPr lang="en-US" dirty="0" smtClean="0"/>
          </a:p>
          <a:p>
            <a:r>
              <a:rPr lang="en-US" dirty="0" smtClean="0"/>
              <a:t>Presented by Pat McClory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Potential Proxy Savings by Traffic Type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2057400"/>
            <a:ext cx="6075539" cy="30099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Energy Savings of Different </a:t>
            </a:r>
            <a:r>
              <a:rPr lang="en-US" dirty="0" err="1" smtClean="0"/>
              <a:t>Proxying</a:t>
            </a:r>
            <a:r>
              <a:rPr lang="en-US" dirty="0" smtClean="0"/>
              <a:t> Approaches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1790700"/>
            <a:ext cx="5183077" cy="41529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estimated in the U.S. energy consumption of networked systems approaches 150 </a:t>
            </a:r>
            <a:r>
              <a:rPr lang="en-US" dirty="0" err="1" smtClean="0"/>
              <a:t>TWh</a:t>
            </a:r>
            <a:r>
              <a:rPr lang="en-US" dirty="0" smtClean="0"/>
              <a:t>, costing around 15 billion dollars.</a:t>
            </a:r>
          </a:p>
          <a:p>
            <a:r>
              <a:rPr lang="en-US" dirty="0" smtClean="0"/>
              <a:t>About 75% of this consumption can be attributed to homes and enterprises.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Problem: Because sleep states cause a machine to effectively lose it’s network presence, many users decline to utilize them.</a:t>
            </a:r>
          </a:p>
          <a:p>
            <a:endParaRPr lang="en-US" dirty="0" smtClean="0"/>
          </a:p>
          <a:p>
            <a:r>
              <a:rPr lang="en-US" dirty="0" smtClean="0"/>
              <a:t>Goal: To develop a strategy where machines can take advantage of sleep states during idle periods without the penalty of losing network presence.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“magic packets” – wake-on-arrival of packet</a:t>
            </a:r>
          </a:p>
          <a:p>
            <a:endParaRPr lang="en-US" dirty="0" smtClean="0"/>
          </a:p>
          <a:p>
            <a:r>
              <a:rPr lang="en-US" dirty="0" smtClean="0"/>
              <a:t>Use a proxy that handles idle-time traffic on behalf of sleeping </a:t>
            </a:r>
            <a:r>
              <a:rPr lang="en-US" dirty="0" err="1" smtClean="0"/>
              <a:t>host(s</a:t>
            </a:r>
            <a:r>
              <a:rPr lang="en-US" dirty="0" smtClean="0"/>
              <a:t>).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Energy Savings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648200"/>
            <a:ext cx="8229600" cy="1477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Assuming an 80W power consumption for an idle PC, and assuming these machines are idle for 50% of the time, this amounts to roughly 60 </a:t>
            </a:r>
            <a:r>
              <a:rPr lang="en-US" dirty="0" err="1" smtClean="0"/>
              <a:t>TWh</a:t>
            </a:r>
            <a:r>
              <a:rPr lang="en-US" dirty="0" smtClean="0"/>
              <a:t>/year of wasted electricity.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1752600"/>
            <a:ext cx="5132480" cy="266065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Wake-on-arrival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9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Machine is woken up for every packet it receives.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2971800"/>
            <a:ext cx="5710598" cy="309245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Wake-on-arrival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Although in both the work and home scenario there is a relatively large amount of background chatter when idle, but if traffic exhibits </a:t>
            </a:r>
            <a:r>
              <a:rPr lang="en-US" dirty="0" err="1" smtClean="0"/>
              <a:t>burstiness</a:t>
            </a:r>
            <a:r>
              <a:rPr lang="en-US" dirty="0" smtClean="0"/>
              <a:t> there still could be potential for savings.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Inter-packet Gaps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2133600"/>
            <a:ext cx="5830034" cy="338455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Actual Savings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2165349"/>
            <a:ext cx="5213350" cy="340149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263</Words>
  <Application>Microsoft Macintosh PowerPoint</Application>
  <PresentationFormat>On-screen Show (4:3)</PresentationFormat>
  <Paragraphs>25</Paragraphs>
  <Slides>11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Skilled in the Art of Being Idle: Reducing Energy Waste in Networked Systems</vt:lpstr>
      <vt:lpstr>Introduction</vt:lpstr>
      <vt:lpstr>Introduction</vt:lpstr>
      <vt:lpstr>Possible Approaches</vt:lpstr>
      <vt:lpstr>Potential Energy Savings</vt:lpstr>
      <vt:lpstr>Wake-on-arrival</vt:lpstr>
      <vt:lpstr>Wake-on-arrival</vt:lpstr>
      <vt:lpstr>Inter-packet Gaps</vt:lpstr>
      <vt:lpstr>Actual Savings</vt:lpstr>
      <vt:lpstr>Potential Proxy Savings by Traffic Type</vt:lpstr>
      <vt:lpstr>Energy Savings of Different Proxying Approaches</vt:lpstr>
    </vt:vector>
  </TitlesOfParts>
  <Company>University of Delaware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Skilled in the Art of Being Idle: Reducing Energy Waste in Networked Systems</dc:title>
  <dc:creator>Patrick McClory</dc:creator>
  <cp:lastModifiedBy>Patrick McClory</cp:lastModifiedBy>
  <cp:revision>13</cp:revision>
  <dcterms:created xsi:type="dcterms:W3CDTF">2010-03-22T14:04:44Z</dcterms:created>
  <dcterms:modified xsi:type="dcterms:W3CDTF">2010-03-22T17:48:09Z</dcterms:modified>
</cp:coreProperties>
</file>