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4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22C3-97C7-7548-B6F1-80C857A64654}" type="datetimeFigureOut">
              <a:rPr lang="en-US" smtClean="0"/>
              <a:pPr/>
              <a:t>1/25/10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CDE74-337D-1444-AEF3-D23B9490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Provisioning for a Warehouse-Size Computer</a:t>
            </a:r>
            <a:br>
              <a:rPr lang="en-US" dirty="0" smtClean="0"/>
            </a:br>
            <a:r>
              <a:rPr lang="en-US" dirty="0" smtClean="0"/>
              <a:t>(ISCA 2007)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Authors: </a:t>
            </a:r>
            <a:r>
              <a:rPr lang="en-US" dirty="0" err="1" smtClean="0"/>
              <a:t>Xiabo</a:t>
            </a:r>
            <a:r>
              <a:rPr lang="en-US" dirty="0" smtClean="0"/>
              <a:t> Fan, Wolf-Dietrich Weber, and Luis Andre </a:t>
            </a:r>
            <a:r>
              <a:rPr lang="en-US" dirty="0" err="1" smtClean="0"/>
              <a:t>Barroso</a:t>
            </a:r>
            <a:endParaRPr lang="en-US" dirty="0" smtClean="0"/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Presenter: Kirk Pruhs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Scaling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CPU utilization was below a certain threshold (5% or 20% or 50%) the contribution of CPU power was estimated to be reduced by half and the power for other components was unchanged (so there were no measurements of actual power usage)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Using Speed Scaling</a:t>
            </a:r>
            <a:endParaRPr lang="en-US" dirty="0"/>
          </a:p>
        </p:txBody>
      </p:sp>
      <p:pic>
        <p:nvPicPr>
          <p:cNvPr id="6" name="Content Placeholder 5" descr="Screen shot 2010-01-25 at 10.41.36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0083"/>
            <a:ext cx="8229600" cy="31661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Power</a:t>
            </a:r>
            <a:endParaRPr lang="en-US" dirty="0"/>
          </a:p>
        </p:txBody>
      </p:sp>
      <p:pic>
        <p:nvPicPr>
          <p:cNvPr id="4" name="Content Placeholder 3" descr="Screen shot 2010-01-25 at 10.48.38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8105" y="1600200"/>
            <a:ext cx="344778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power usage study at data center level  on real data center workloads</a:t>
            </a:r>
          </a:p>
          <a:p>
            <a:r>
              <a:rPr lang="en-US" dirty="0" smtClean="0"/>
              <a:t>Findings:</a:t>
            </a:r>
          </a:p>
          <a:p>
            <a:pPr lvl="1"/>
            <a:r>
              <a:rPr lang="en-US" dirty="0" smtClean="0"/>
              <a:t>Difference between measured peak power and aggregate theoretical per machine maximum power is 40% at data center level</a:t>
            </a:r>
          </a:p>
          <a:p>
            <a:pPr lvl="1"/>
            <a:r>
              <a:rPr lang="en-US" dirty="0" smtClean="0"/>
              <a:t>Power capping can allow you to use</a:t>
            </a:r>
            <a:r>
              <a:rPr lang="en-US" dirty="0" smtClean="0"/>
              <a:t> significantly more (40%) machines without effect maximum power </a:t>
            </a:r>
            <a:endParaRPr lang="en-US" dirty="0" smtClean="0"/>
          </a:p>
          <a:p>
            <a:pPr lvl="2"/>
            <a:r>
              <a:rPr lang="en-US" dirty="0" smtClean="0"/>
              <a:t>More effective at data center level than rack level</a:t>
            </a:r>
          </a:p>
          <a:p>
            <a:pPr lvl="1"/>
            <a:r>
              <a:rPr lang="en-US" dirty="0" smtClean="0"/>
              <a:t>Speed scaling is moderately effective (20%) at reducing average power, and has measurable effect on reducing peak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buy the conclusions reached in the paper?</a:t>
            </a:r>
          </a:p>
          <a:p>
            <a:r>
              <a:rPr lang="en-US" dirty="0" smtClean="0"/>
              <a:t>How significant/interesting is the paper?</a:t>
            </a:r>
          </a:p>
          <a:p>
            <a:r>
              <a:rPr lang="en-US" dirty="0" smtClean="0"/>
              <a:t>What interesting research directions does it suggest?</a:t>
            </a:r>
          </a:p>
          <a:p>
            <a:r>
              <a:rPr lang="en-US" dirty="0" smtClean="0"/>
              <a:t>More specifically, what algorithmic problems does the </a:t>
            </a:r>
            <a:r>
              <a:rPr lang="en-US" smtClean="0"/>
              <a:t>paper suggest?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power usage study at data center level  on real data center workloads</a:t>
            </a:r>
          </a:p>
          <a:p>
            <a:r>
              <a:rPr lang="en-US" dirty="0" smtClean="0"/>
              <a:t>Findings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power usage study at data center level  on real data center workloads</a:t>
            </a:r>
          </a:p>
          <a:p>
            <a:r>
              <a:rPr lang="en-US" dirty="0" smtClean="0"/>
              <a:t>Findings:</a:t>
            </a:r>
          </a:p>
          <a:p>
            <a:pPr lvl="1"/>
            <a:r>
              <a:rPr lang="en-US" dirty="0" smtClean="0"/>
              <a:t>Difference between measured peak power and aggregate theoretical per machine maximum power is 40% at data center level</a:t>
            </a:r>
          </a:p>
          <a:p>
            <a:pPr lvl="1"/>
            <a:r>
              <a:rPr lang="en-US" dirty="0" smtClean="0"/>
              <a:t>Power capping can allow you to use</a:t>
            </a:r>
            <a:r>
              <a:rPr lang="en-US" dirty="0" smtClean="0"/>
              <a:t> significantly more (40%) machines without effect maximum power </a:t>
            </a:r>
            <a:endParaRPr lang="en-US" dirty="0" smtClean="0"/>
          </a:p>
          <a:p>
            <a:pPr lvl="2"/>
            <a:r>
              <a:rPr lang="en-US" dirty="0" smtClean="0"/>
              <a:t>More effective at data center level than rack level</a:t>
            </a:r>
          </a:p>
          <a:p>
            <a:pPr lvl="1"/>
            <a:r>
              <a:rPr lang="en-US" dirty="0" smtClean="0"/>
              <a:t>Speed scaling is moderately effective (20%) at reducing average power, and has measurable effect on reducing peak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Contracts with electrical utilities specifies peak power usage, with significant penalties for exceeding these peaks</a:t>
            </a:r>
          </a:p>
          <a:p>
            <a:r>
              <a:rPr lang="en-US" dirty="0" smtClean="0"/>
              <a:t>In newest Google data centers, 85% of power hits the computing equipment </a:t>
            </a:r>
          </a:p>
          <a:p>
            <a:pPr lvl="1"/>
            <a:r>
              <a:rPr lang="en-US" dirty="0" smtClean="0"/>
              <a:t>(www.google.com/corporate/green/datacenters/step2.html)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5K machines</a:t>
            </a:r>
          </a:p>
          <a:p>
            <a:r>
              <a:rPr lang="en-US" dirty="0" smtClean="0"/>
              <a:t>Used CPU utilization to estimate power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err="1" smtClean="0"/>
              <a:t>Websearch</a:t>
            </a:r>
            <a:endParaRPr lang="en-US" dirty="0" smtClean="0"/>
          </a:p>
          <a:p>
            <a:pPr lvl="1"/>
            <a:r>
              <a:rPr lang="en-US" dirty="0" smtClean="0"/>
              <a:t>Webmail</a:t>
            </a:r>
          </a:p>
          <a:p>
            <a:pPr lvl="1"/>
            <a:r>
              <a:rPr lang="en-US" dirty="0" smtClean="0"/>
              <a:t>Map reduce</a:t>
            </a:r>
          </a:p>
          <a:p>
            <a:pPr lvl="1"/>
            <a:r>
              <a:rPr lang="en-US" dirty="0" smtClean="0"/>
              <a:t>Mixture of the above  three</a:t>
            </a:r>
          </a:p>
          <a:p>
            <a:pPr lvl="1"/>
            <a:r>
              <a:rPr lang="en-US" dirty="0" smtClean="0"/>
              <a:t>Actual data center workload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Was Estimated Using CPU Utilization</a:t>
            </a:r>
            <a:endParaRPr lang="en-US" dirty="0"/>
          </a:p>
        </p:txBody>
      </p:sp>
      <p:pic>
        <p:nvPicPr>
          <p:cNvPr id="4" name="Content Placeholder 3" descr="Screen shot 2010-01-25 at 12.59.5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357" r="-1735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Measure Result (here real data center workload)</a:t>
            </a:r>
            <a:endParaRPr lang="en-US" dirty="0"/>
          </a:p>
        </p:txBody>
      </p:sp>
      <p:pic>
        <p:nvPicPr>
          <p:cNvPr id="4" name="Content Placeholder 3" descr="Screen shot 2010-01-25 at 2.05.30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038" r="-1803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Reducing power consumption to stay below some threshold</a:t>
            </a:r>
          </a:p>
          <a:p>
            <a:pPr lvl="1"/>
            <a:r>
              <a:rPr lang="en-US" dirty="0" smtClean="0"/>
              <a:t>Need measurements</a:t>
            </a:r>
          </a:p>
          <a:p>
            <a:pPr lvl="1"/>
            <a:r>
              <a:rPr lang="en-US" dirty="0" smtClean="0"/>
              <a:t>Option 1: Throttle the workload by delaying less essential work</a:t>
            </a:r>
          </a:p>
          <a:p>
            <a:pPr lvl="1"/>
            <a:r>
              <a:rPr lang="en-US" dirty="0" smtClean="0"/>
              <a:t>Option 2: Throttle the power per machine, say by speed scaling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Benefits of Power </a:t>
            </a:r>
            <a:r>
              <a:rPr lang="en-US" dirty="0" smtClean="0"/>
              <a:t>Capping</a:t>
            </a:r>
            <a:endParaRPr lang="en-US" dirty="0"/>
          </a:p>
        </p:txBody>
      </p:sp>
      <p:pic>
        <p:nvPicPr>
          <p:cNvPr id="4" name="Content Placeholder 3" descr="Screen shot 2010-01-25 at 2.17.26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4300" b="-143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438</Words>
  <Application>Microsoft Macintosh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 Provisioning for a Warehouse-Size Computer (ISCA 2007)</vt:lpstr>
      <vt:lpstr>Slide 2</vt:lpstr>
      <vt:lpstr>Slide 3</vt:lpstr>
      <vt:lpstr>Background</vt:lpstr>
      <vt:lpstr>Experimental Set</vt:lpstr>
      <vt:lpstr>Power Was Estimated Using CPU Utilization</vt:lpstr>
      <vt:lpstr>Typical Measure Result (here real data center workload)</vt:lpstr>
      <vt:lpstr>Power Capping</vt:lpstr>
      <vt:lpstr>Potential Benefits of Power Capping</vt:lpstr>
      <vt:lpstr>Speed Scaling Experiments</vt:lpstr>
      <vt:lpstr>Effect of Using Speed Scaling</vt:lpstr>
      <vt:lpstr>Idle Power</vt:lpstr>
      <vt:lpstr>Slide 13</vt:lpstr>
      <vt:lpstr>Discussion Points</vt:lpstr>
    </vt:vector>
  </TitlesOfParts>
  <Company>Computer Science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Kirk Pruhs</dc:creator>
  <cp:lastModifiedBy>Kirk Pruhs</cp:lastModifiedBy>
  <cp:revision>8</cp:revision>
  <dcterms:created xsi:type="dcterms:W3CDTF">2010-01-26T03:35:38Z</dcterms:created>
  <dcterms:modified xsi:type="dcterms:W3CDTF">2010-01-26T04:41:34Z</dcterms:modified>
</cp:coreProperties>
</file>