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3CF5BE-B09D-41F9-8889-74C2122119E6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214FBC-E3B0-4EAB-95AF-6C63DF6D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 smtClean="0"/>
              <a:pPr/>
              <a:t>8/14/10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8E8B16B-8343-CC40-A97E-5DFF8E445DC0}" type="datetimeFigureOut">
              <a:rPr lang="en-US" smtClean="0"/>
              <a:pPr/>
              <a:t>8/14/10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75AA8C6-195A-4D47-9885-620F60F54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Algorithmic Problems Related to Phase Change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Kirk Pruhs</a:t>
            </a:r>
          </a:p>
          <a:p>
            <a:pPr algn="ctr"/>
            <a:r>
              <a:rPr lang="en-US" dirty="0" smtClean="0"/>
              <a:t>University of Pittsburgh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Uses the resistivity of two states (amorphous and polycrystalline) of </a:t>
            </a:r>
            <a:r>
              <a:rPr lang="en-US" sz="2400" dirty="0" err="1" smtClean="0"/>
              <a:t>chalcogenide</a:t>
            </a:r>
            <a:r>
              <a:rPr lang="en-US" sz="2400" dirty="0" smtClean="0"/>
              <a:t> glass</a:t>
            </a:r>
          </a:p>
          <a:p>
            <a:r>
              <a:rPr lang="en-US" sz="2400" dirty="0" smtClean="0"/>
              <a:t>States changed by heating</a:t>
            </a:r>
          </a:p>
          <a:p>
            <a:r>
              <a:rPr lang="en-US" sz="2400" dirty="0" smtClean="0"/>
              <a:t>Writeable CDs and DVDs use reflexivity differences of the states</a:t>
            </a:r>
          </a:p>
          <a:p>
            <a:r>
              <a:rPr lang="en-US" sz="2400" dirty="0" smtClean="0"/>
              <a:t>Invented circa 1970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 Memory (PCM)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758" y="3261370"/>
            <a:ext cx="5144759" cy="28665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are much slower than reads</a:t>
            </a:r>
          </a:p>
          <a:p>
            <a:r>
              <a:rPr lang="en-US" dirty="0" smtClean="0"/>
              <a:t>Wear-out is an issue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PCM vs. other Memory Technology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56607"/>
            <a:ext cx="8537014" cy="3450684"/>
          </a:xfrm>
          <a:prstGeom prst="rect">
            <a:avLst/>
          </a:prstGeom>
        </p:spPr>
      </p:pic>
      <p:sp>
        <p:nvSpPr>
          <p:cNvPr id="5" name="Lightning Bolt 4"/>
          <p:cNvSpPr/>
          <p:nvPr/>
        </p:nvSpPr>
        <p:spPr>
          <a:xfrm>
            <a:off x="4115495" y="3022126"/>
            <a:ext cx="287380" cy="274721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ghtning Bolt 5"/>
          <p:cNvSpPr/>
          <p:nvPr/>
        </p:nvSpPr>
        <p:spPr>
          <a:xfrm>
            <a:off x="4259185" y="4132808"/>
            <a:ext cx="287380" cy="274721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ghtning Bolt 6"/>
          <p:cNvSpPr/>
          <p:nvPr/>
        </p:nvSpPr>
        <p:spPr>
          <a:xfrm>
            <a:off x="4267895" y="4559929"/>
            <a:ext cx="287380" cy="274721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>
            <a:off x="4259185" y="5291645"/>
            <a:ext cx="287380" cy="274721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when you want to write a new word to memory, you should write to a word with many bits in common.</a:t>
            </a:r>
          </a:p>
          <a:p>
            <a:pPr lvl="1"/>
            <a:r>
              <a:rPr lang="en-US" dirty="0" smtClean="0"/>
              <a:t>Data structure problem</a:t>
            </a:r>
          </a:p>
          <a:p>
            <a:pPr lvl="1"/>
            <a:r>
              <a:rPr lang="en-US" dirty="0" smtClean="0"/>
              <a:t>Competitiveness of an online algorithm for the objective of minimizing bit writes</a:t>
            </a:r>
          </a:p>
          <a:p>
            <a:pPr lvl="2"/>
            <a:r>
              <a:rPr lang="en-US" dirty="0" smtClean="0"/>
              <a:t>Online weighted matching on a hypercube</a:t>
            </a:r>
          </a:p>
          <a:p>
            <a:pPr lvl="2"/>
            <a:r>
              <a:rPr lang="en-US" dirty="0" smtClean="0"/>
              <a:t>O(log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randomized upper bound using </a:t>
            </a:r>
            <a:r>
              <a:rPr lang="en-US" dirty="0" err="1" smtClean="0"/>
              <a:t>HSTs</a:t>
            </a:r>
            <a:endParaRPr lang="en-US" dirty="0" smtClean="0"/>
          </a:p>
          <a:p>
            <a:pPr lvl="2"/>
            <a:r>
              <a:rPr lang="en-US" dirty="0" err="1" smtClean="0"/>
              <a:t>Ω(log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randomized lower bound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Writes are much slower than reads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Algorithms for wear leveling? How do you formalize the problem</a:t>
            </a:r>
            <a:r>
              <a:rPr lang="en-US" dirty="0" smtClean="0"/>
              <a:t>?</a:t>
            </a:r>
          </a:p>
          <a:p>
            <a:r>
              <a:rPr lang="en-US" dirty="0" smtClean="0"/>
              <a:t>One Possibility: Online Problem. </a:t>
            </a:r>
          </a:p>
          <a:p>
            <a:pPr lvl="1"/>
            <a:r>
              <a:rPr lang="en-US" dirty="0" smtClean="0"/>
              <a:t>Over time you have blocks of various sizes that must be place in memory</a:t>
            </a:r>
          </a:p>
          <a:p>
            <a:pPr lvl="1"/>
            <a:r>
              <a:rPr lang="en-US" dirty="0" smtClean="0"/>
              <a:t>The online decision is where to place the blocks in memory (kind of like a 1-dimensional bin packing)</a:t>
            </a:r>
            <a:endParaRPr lang="en-US" dirty="0" smtClean="0"/>
          </a:p>
          <a:p>
            <a:pPr lvl="1"/>
            <a:r>
              <a:rPr lang="en-US" dirty="0" smtClean="0"/>
              <a:t>Overtime blocks blocks are </a:t>
            </a:r>
            <a:r>
              <a:rPr lang="en-US" dirty="0" err="1" smtClean="0"/>
              <a:t>deallocated</a:t>
            </a:r>
            <a:r>
              <a:rPr lang="en-US" dirty="0" smtClean="0"/>
              <a:t> in unpredictable fashion</a:t>
            </a:r>
          </a:p>
          <a:p>
            <a:pPr lvl="1"/>
            <a:r>
              <a:rPr lang="en-US" dirty="0" smtClean="0"/>
              <a:t>There is an a priori known time that memory can last</a:t>
            </a:r>
          </a:p>
          <a:p>
            <a:pPr lvl="1"/>
            <a:r>
              <a:rPr lang="en-US" dirty="0" smtClean="0"/>
              <a:t>Objective: How long can you go until you can’t </a:t>
            </a:r>
            <a:r>
              <a:rPr lang="en-US" dirty="0" smtClean="0"/>
              <a:t>handle a block due to </a:t>
            </a:r>
            <a:r>
              <a:rPr lang="en-US" dirty="0" err="1" smtClean="0"/>
              <a:t>wearout</a:t>
            </a:r>
            <a:r>
              <a:rPr lang="en-US" dirty="0" smtClean="0"/>
              <a:t> or fragmentation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Wear-Out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figures ripped off from white </a:t>
            </a:r>
            <a:r>
              <a:rPr lang="en-US" dirty="0" smtClean="0"/>
              <a:t>papers by </a:t>
            </a:r>
            <a:r>
              <a:rPr lang="en-US" dirty="0" err="1" smtClean="0"/>
              <a:t>Numonyx</a:t>
            </a:r>
            <a:r>
              <a:rPr lang="en-US" dirty="0" smtClean="0"/>
              <a:t> aka Micron</a:t>
            </a:r>
          </a:p>
          <a:p>
            <a:pPr lvl="1"/>
            <a:r>
              <a:rPr lang="en-US" dirty="0" smtClean="0"/>
              <a:t>   </a:t>
            </a:r>
            <a:r>
              <a:rPr lang="en-US" dirty="0" err="1" smtClean="0"/>
              <a:t>http</a:t>
            </a:r>
            <a:r>
              <a:rPr lang="en-US" dirty="0" err="1" smtClean="0"/>
              <a:t>://www.numonyx.com/en-us/MemoryProducts/PCM/Pages/PCM.aspx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0-08-12 at 4.11.57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3954" r="-43954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48</TotalTime>
  <Words>261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Possible Algorithmic Problems Related to Phase Change Memory</vt:lpstr>
      <vt:lpstr>Phase Change Memory (PCM)</vt:lpstr>
      <vt:lpstr>PCM vs. other Memory Technology</vt:lpstr>
      <vt:lpstr>Writes are much slower than reads</vt:lpstr>
      <vt:lpstr>Wear-Out</vt:lpstr>
      <vt:lpstr>Acknowledgment</vt:lpstr>
      <vt:lpstr>Slide 7</vt:lpstr>
    </vt:vector>
  </TitlesOfParts>
  <Company>Computer Science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Algorithmic Problems Related to Phase Change Memory</dc:title>
  <dc:creator>Kirk Pruhs</dc:creator>
  <cp:lastModifiedBy>Kirk Pruhs</cp:lastModifiedBy>
  <cp:revision>4</cp:revision>
  <dcterms:created xsi:type="dcterms:W3CDTF">2010-08-14T15:34:55Z</dcterms:created>
  <dcterms:modified xsi:type="dcterms:W3CDTF">2010-08-14T15:42:43Z</dcterms:modified>
</cp:coreProperties>
</file>