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notesSlides/notesSlide23.xml" ContentType="application/vnd.openxmlformats-officedocument.presentationml.notesSlide+xml"/>
  <Override PartName="/ppt/diagrams/data6.xml" ContentType="application/vnd.openxmlformats-officedocument.drawingml.diagramData+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diagrams/layout6.xml" ContentType="application/vnd.openxmlformats-officedocument.drawingml.diagramLayout+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1" r:id="rId1"/>
  </p:sldMasterIdLst>
  <p:notesMasterIdLst>
    <p:notesMasterId r:id="rId46"/>
  </p:notesMasterIdLst>
  <p:handoutMasterIdLst>
    <p:handoutMasterId r:id="rId47"/>
  </p:handoutMasterIdLst>
  <p:sldIdLst>
    <p:sldId id="294" r:id="rId2"/>
    <p:sldId id="291" r:id="rId3"/>
    <p:sldId id="331" r:id="rId4"/>
    <p:sldId id="353" r:id="rId5"/>
    <p:sldId id="321" r:id="rId6"/>
    <p:sldId id="304" r:id="rId7"/>
    <p:sldId id="309" r:id="rId8"/>
    <p:sldId id="307" r:id="rId9"/>
    <p:sldId id="313" r:id="rId10"/>
    <p:sldId id="366" r:id="rId11"/>
    <p:sldId id="332" r:id="rId12"/>
    <p:sldId id="333" r:id="rId13"/>
    <p:sldId id="315" r:id="rId14"/>
    <p:sldId id="370" r:id="rId15"/>
    <p:sldId id="367" r:id="rId16"/>
    <p:sldId id="392" r:id="rId17"/>
    <p:sldId id="316" r:id="rId18"/>
    <p:sldId id="318" r:id="rId19"/>
    <p:sldId id="323" r:id="rId20"/>
    <p:sldId id="325" r:id="rId21"/>
    <p:sldId id="326" r:id="rId22"/>
    <p:sldId id="328" r:id="rId23"/>
    <p:sldId id="327" r:id="rId24"/>
    <p:sldId id="371" r:id="rId25"/>
    <p:sldId id="394" r:id="rId26"/>
    <p:sldId id="356" r:id="rId27"/>
    <p:sldId id="400" r:id="rId28"/>
    <p:sldId id="378" r:id="rId29"/>
    <p:sldId id="335" r:id="rId30"/>
    <p:sldId id="395" r:id="rId31"/>
    <p:sldId id="379" r:id="rId32"/>
    <p:sldId id="396" r:id="rId33"/>
    <p:sldId id="365" r:id="rId34"/>
    <p:sldId id="387" r:id="rId35"/>
    <p:sldId id="350" r:id="rId36"/>
    <p:sldId id="390" r:id="rId37"/>
    <p:sldId id="376" r:id="rId38"/>
    <p:sldId id="352" r:id="rId39"/>
    <p:sldId id="368" r:id="rId40"/>
    <p:sldId id="361" r:id="rId41"/>
    <p:sldId id="362" r:id="rId42"/>
    <p:sldId id="401" r:id="rId43"/>
    <p:sldId id="383" r:id="rId44"/>
    <p:sldId id="389" r:id="rId45"/>
  </p:sldIdLst>
  <p:sldSz cx="9144000" cy="6858000" type="screen4x3"/>
  <p:notesSz cx="6858000" cy="9144000"/>
  <p:embeddedFontLst>
    <p:embeddedFont>
      <p:font typeface="Calibri" pitchFamily="34" charset="0"/>
      <p:regular r:id="rId48"/>
      <p:bold r:id="rId49"/>
      <p:italic r:id="rId50"/>
      <p:boldItalic r:id="rId51"/>
    </p:embeddedFont>
    <p:embeddedFont>
      <p:font typeface="Impact" pitchFamily="34" charset="0"/>
      <p:regular r:id="rId52"/>
    </p:embeddedFont>
    <p:embeddedFont>
      <p:font typeface="Tahoma" pitchFamily="34" charset="0"/>
      <p:regular r:id="rId53"/>
      <p:bold r:id="rId54"/>
    </p:embeddedFont>
    <p:embeddedFont>
      <p:font typeface="Verdana" pitchFamily="34" charset="0"/>
      <p:regular r:id="rId55"/>
      <p:bold r:id="rId56"/>
      <p:italic r:id="rId57"/>
      <p:boldItalic r:id="rId58"/>
    </p:embeddedFont>
    <p:embeddedFont>
      <p:font typeface="B Koodak" pitchFamily="2" charset="-78"/>
      <p:bold r:id="rId59"/>
    </p:embeddedFont>
    <p:embeddedFont>
      <p:font typeface="B Traffic" pitchFamily="2" charset="-78"/>
      <p:regular r:id="rId60"/>
      <p:bold r:id="rId61"/>
    </p:embeddedFont>
    <p:embeddedFont>
      <p:font typeface="Garamond" pitchFamily="18" charset="0"/>
      <p:regular r:id="rId62"/>
      <p:bold r:id="rId63"/>
      <p:italic r:id="rId64"/>
      <p:boldItalic r:id="rId65"/>
    </p:embeddedFont>
  </p:embeddedFontLst>
  <p:defaultTextStyle>
    <a:defPPr>
      <a:defRPr lang="en-US"/>
    </a:defPPr>
    <a:lvl1pPr algn="ctr" rtl="0" eaLnBrk="0" fontAlgn="base" hangingPunct="0">
      <a:spcBef>
        <a:spcPct val="0"/>
      </a:spcBef>
      <a:spcAft>
        <a:spcPct val="0"/>
      </a:spcAft>
      <a:defRPr sz="1600" kern="1200">
        <a:solidFill>
          <a:schemeClr val="bg1"/>
        </a:solidFill>
        <a:latin typeface="Verdana" pitchFamily="34" charset="0"/>
        <a:ea typeface="+mn-ea"/>
        <a:cs typeface="+mn-cs"/>
      </a:defRPr>
    </a:lvl1pPr>
    <a:lvl2pPr marL="457200" algn="ctr" rtl="0" eaLnBrk="0" fontAlgn="base" hangingPunct="0">
      <a:spcBef>
        <a:spcPct val="0"/>
      </a:spcBef>
      <a:spcAft>
        <a:spcPct val="0"/>
      </a:spcAft>
      <a:defRPr sz="1600" kern="1200">
        <a:solidFill>
          <a:schemeClr val="bg1"/>
        </a:solidFill>
        <a:latin typeface="Verdana" pitchFamily="34" charset="0"/>
        <a:ea typeface="+mn-ea"/>
        <a:cs typeface="+mn-cs"/>
      </a:defRPr>
    </a:lvl2pPr>
    <a:lvl3pPr marL="914400" algn="ctr" rtl="0" eaLnBrk="0" fontAlgn="base" hangingPunct="0">
      <a:spcBef>
        <a:spcPct val="0"/>
      </a:spcBef>
      <a:spcAft>
        <a:spcPct val="0"/>
      </a:spcAft>
      <a:defRPr sz="1600" kern="1200">
        <a:solidFill>
          <a:schemeClr val="bg1"/>
        </a:solidFill>
        <a:latin typeface="Verdana" pitchFamily="34" charset="0"/>
        <a:ea typeface="+mn-ea"/>
        <a:cs typeface="+mn-cs"/>
      </a:defRPr>
    </a:lvl3pPr>
    <a:lvl4pPr marL="1371600" algn="ctr" rtl="0" eaLnBrk="0" fontAlgn="base" hangingPunct="0">
      <a:spcBef>
        <a:spcPct val="0"/>
      </a:spcBef>
      <a:spcAft>
        <a:spcPct val="0"/>
      </a:spcAft>
      <a:defRPr sz="1600" kern="1200">
        <a:solidFill>
          <a:schemeClr val="bg1"/>
        </a:solidFill>
        <a:latin typeface="Verdana" pitchFamily="34" charset="0"/>
        <a:ea typeface="+mn-ea"/>
        <a:cs typeface="+mn-cs"/>
      </a:defRPr>
    </a:lvl4pPr>
    <a:lvl5pPr marL="1828800" algn="ctr" rtl="0" eaLnBrk="0" fontAlgn="base" hangingPunct="0">
      <a:spcBef>
        <a:spcPct val="0"/>
      </a:spcBef>
      <a:spcAft>
        <a:spcPct val="0"/>
      </a:spcAft>
      <a:defRPr sz="1600" kern="1200">
        <a:solidFill>
          <a:schemeClr val="bg1"/>
        </a:solidFill>
        <a:latin typeface="Verdana" pitchFamily="34" charset="0"/>
        <a:ea typeface="+mn-ea"/>
        <a:cs typeface="+mn-cs"/>
      </a:defRPr>
    </a:lvl5pPr>
    <a:lvl6pPr marL="2286000" algn="l" defTabSz="914400" rtl="0" eaLnBrk="1" latinLnBrk="0" hangingPunct="1">
      <a:defRPr sz="1600" kern="1200">
        <a:solidFill>
          <a:schemeClr val="bg1"/>
        </a:solidFill>
        <a:latin typeface="Verdana" pitchFamily="34" charset="0"/>
        <a:ea typeface="+mn-ea"/>
        <a:cs typeface="+mn-cs"/>
      </a:defRPr>
    </a:lvl6pPr>
    <a:lvl7pPr marL="2743200" algn="l" defTabSz="914400" rtl="0" eaLnBrk="1" latinLnBrk="0" hangingPunct="1">
      <a:defRPr sz="1600" kern="1200">
        <a:solidFill>
          <a:schemeClr val="bg1"/>
        </a:solidFill>
        <a:latin typeface="Verdana" pitchFamily="34" charset="0"/>
        <a:ea typeface="+mn-ea"/>
        <a:cs typeface="+mn-cs"/>
      </a:defRPr>
    </a:lvl7pPr>
    <a:lvl8pPr marL="3200400" algn="l" defTabSz="914400" rtl="0" eaLnBrk="1" latinLnBrk="0" hangingPunct="1">
      <a:defRPr sz="1600" kern="1200">
        <a:solidFill>
          <a:schemeClr val="bg1"/>
        </a:solidFill>
        <a:latin typeface="Verdana" pitchFamily="34" charset="0"/>
        <a:ea typeface="+mn-ea"/>
        <a:cs typeface="+mn-cs"/>
      </a:defRPr>
    </a:lvl8pPr>
    <a:lvl9pPr marL="3657600" algn="l" defTabSz="914400" rtl="0" eaLnBrk="1" latinLnBrk="0" hangingPunct="1">
      <a:defRPr sz="1600" kern="1200">
        <a:solidFill>
          <a:schemeClr val="bg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0C8"/>
    <a:srgbClr val="E9F5DB"/>
    <a:srgbClr val="BCE292"/>
    <a:srgbClr val="FFF3FF"/>
    <a:srgbClr val="FFCCFF"/>
    <a:srgbClr val="7EC234"/>
    <a:srgbClr val="FF99FF"/>
    <a:srgbClr val="FF33CC"/>
    <a:srgbClr val="333399"/>
    <a:srgbClr val="6666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69380" autoAdjust="0"/>
  </p:normalViewPr>
  <p:slideViewPr>
    <p:cSldViewPr>
      <p:cViewPr>
        <p:scale>
          <a:sx n="66" d="100"/>
          <a:sy n="66" d="100"/>
        </p:scale>
        <p:origin x="-117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09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font" Target="fonts/font17.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5F2DCD9D-DFF5-4236-8453-07FBB623BB2F}" type="parTrans" cxnId="{984B5C41-7053-4C69-8586-B2ED7962F6CC}">
      <dgm:prSet/>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dgm:t>
        <a:bodyPr/>
        <a:lstStyle/>
        <a:p>
          <a:r>
            <a:rPr lang="en-US" sz="2000" dirty="0" smtClean="0">
              <a:solidFill>
                <a:schemeClr val="tx1"/>
              </a:solidFill>
              <a:latin typeface="Calibri" pitchFamily="34" charset="0"/>
              <a:cs typeface="+mn-cs"/>
            </a:rPr>
            <a:t>Query &amp; Document</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76711154-1277-4607-9A7F-D2418A7FB832}" type="parTrans" cxnId="{1FAFC6EA-8E56-4C55-BA0F-EB8F90C3E304}">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3175"/>
      </dgm:spPr>
      <dgm:t>
        <a:bodyPr/>
        <a:lstStyle/>
        <a:p>
          <a:r>
            <a:rPr lang="en-US" sz="1900" b="0"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dgm:t>
        <a:bodyPr/>
        <a:lstStyle/>
        <a:p>
          <a:endParaRPr lang="en-US" sz="2000">
            <a:latin typeface="Calibri" pitchFamily="34" charset="0"/>
          </a:endParaRPr>
        </a:p>
      </dgm:t>
    </dgm:pt>
    <dgm:pt modelId="{1445780A-8AB2-4703-99E9-3B04D79ADED2}">
      <dgm:prSet phldrT="[Text]" custT="1"/>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dgm:t>
        <a:bodyPr/>
        <a:lstStyle/>
        <a:p>
          <a:endParaRPr lang="en-US" sz="2000">
            <a:latin typeface="Calibri" pitchFamily="34" charset="0"/>
          </a:endParaRPr>
        </a:p>
      </dgm:t>
    </dgm:pt>
    <dgm:pt modelId="{EF9CBF24-FFD2-4189-8C65-9D8B6BFFA184}">
      <dgm:prSet phldrT="[Text]" custT="1"/>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dgm:t>
        <a:bodyPr/>
        <a:lstStyle/>
        <a:p>
          <a:endParaRPr lang="en-US" sz="2000">
            <a:latin typeface="Calibri" pitchFamily="34" charset="0"/>
          </a:endParaRPr>
        </a:p>
      </dgm:t>
    </dgm:pt>
    <dgm:pt modelId="{22B13DFD-DD75-4FD9-AF03-2550BC9313F4}">
      <dgm:prSet custT="1"/>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pPr>
        <a:effectLst>
          <a:outerShdw blurRad="50800" dist="38100" dir="2700000" algn="tl" rotWithShape="0">
            <a:prstClr val="black">
              <a:alpha val="40000"/>
            </a:prstClr>
          </a:outerShdw>
        </a:effectLs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pPr/>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pPr>
        <a:effectLst>
          <a:outerShdw blurRad="50800" dist="38100" dir="2700000" algn="tl" rotWithShape="0">
            <a:prstClr val="black">
              <a:alpha val="40000"/>
            </a:prstClr>
          </a:outerShdw>
        </a:effectLs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pPr>
        <a:effectLst>
          <a:outerShdw blurRad="50800" dist="38100" dir="2700000" algn="tl" rotWithShape="0">
            <a:prstClr val="black">
              <a:alpha val="40000"/>
            </a:prstClr>
          </a:outerShdw>
        </a:effectLs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BF2715F0-54AA-4A5F-B117-91A02F30E4AC}" type="presOf" srcId="{8232798A-9C9C-4C72-BE08-5F02B833C319}" destId="{B55D9C1E-3FED-44B4-99E0-5B36E100835D}"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4E3FB089-03E2-45D3-8C65-F99B2640D04C}" type="presOf" srcId="{D998EF58-A11D-4687-835A-D82978AA34A6}" destId="{B2115EF4-0716-485D-BC9A-809B1F4B591F}" srcOrd="0" destOrd="0" presId="urn:microsoft.com/office/officeart/2005/8/layout/hierarchy1"/>
    <dgm:cxn modelId="{83F562E6-EEF0-4303-A5EA-D3AC83718324}" type="presOf" srcId="{6B76BD40-C7C5-49EC-8241-2939A75FE3E7}" destId="{AA626178-BDDA-4E80-8929-3ECFEF2E8717}" srcOrd="0" destOrd="0" presId="urn:microsoft.com/office/officeart/2005/8/layout/hierarchy1"/>
    <dgm:cxn modelId="{06C8F2EF-AD6A-4935-9963-0049ACD442A3}" type="presOf" srcId="{1815B43E-0132-4CEA-8814-A4CFF83641AA}" destId="{A3C519BF-65A7-4E37-ACF8-B86734EC7B3B}" srcOrd="0" destOrd="0" presId="urn:microsoft.com/office/officeart/2005/8/layout/hierarchy1"/>
    <dgm:cxn modelId="{BF2426C6-0EB7-4B76-93C2-AFFFF3455CF2}" type="presOf" srcId="{22B13DFD-DD75-4FD9-AF03-2550BC9313F4}" destId="{16327AB3-F05F-4B71-8EF3-4C9AFAE4E46C}"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E059597C-6C05-4F88-B284-E0C3400A551C}" type="presOf" srcId="{2EAFCDB8-4319-4B1F-8716-89BFF50DBB53}" destId="{874696F6-9A14-474B-AA08-3B910D81AF85}" srcOrd="0" destOrd="0" presId="urn:microsoft.com/office/officeart/2005/8/layout/hierarchy1"/>
    <dgm:cxn modelId="{C16AEA72-2952-4CB5-B00D-E65183925EFC}" type="presOf" srcId="{1445780A-8AB2-4703-99E9-3B04D79ADED2}" destId="{2F7EA127-BDCD-4AD6-9406-ADCF74409DCA}" srcOrd="0" destOrd="0" presId="urn:microsoft.com/office/officeart/2005/8/layout/hierarchy1"/>
    <dgm:cxn modelId="{240F05BB-85BA-4347-A1E5-F72B9D45AD68}" type="presOf" srcId="{5F2DCD9D-DFF5-4236-8453-07FBB623BB2F}" destId="{54408142-0009-4D81-8279-AC17667D8EAC}" srcOrd="0" destOrd="0" presId="urn:microsoft.com/office/officeart/2005/8/layout/hierarchy1"/>
    <dgm:cxn modelId="{BBB25AA0-2B1A-4D51-93F2-5879C7D8CE80}" type="presOf" srcId="{727D8BE6-E6BA-4240-92BA-B02768C62C0A}" destId="{FAB07D2B-6521-4C47-83AF-5D5270703B62}" srcOrd="0" destOrd="0" presId="urn:microsoft.com/office/officeart/2005/8/layout/hierarchy1"/>
    <dgm:cxn modelId="{A6B949A9-DC05-4948-B06F-9D3BC5FAF6A8}" type="presOf" srcId="{C6BFADDB-67D0-46A0-A4AE-C4298003A922}" destId="{498FF22B-596C-48A0-B716-6987BAA94009}" srcOrd="0" destOrd="0" presId="urn:microsoft.com/office/officeart/2005/8/layout/hierarchy1"/>
    <dgm:cxn modelId="{618E0C90-65FE-4D9C-B57F-CA11A4377FCC}" type="presOf" srcId="{D6E05D33-2669-4FFE-94D6-B90010DACB19}" destId="{95B28D39-C874-4C6A-966F-DBD46AF0120A}" srcOrd="0" destOrd="0" presId="urn:microsoft.com/office/officeart/2005/8/layout/hierarchy1"/>
    <dgm:cxn modelId="{B5CDB038-31D7-4D42-8E4D-6FDDBF8D630A}" type="presOf" srcId="{4984F4AE-73B1-4D09-8E7C-10556E9B277D}" destId="{80C3927E-560B-400D-9748-3AA140EFD5EF}" srcOrd="0" destOrd="0" presId="urn:microsoft.com/office/officeart/2005/8/layout/hierarchy1"/>
    <dgm:cxn modelId="{396AB9A3-C266-4B09-830D-61043CDC053A}" type="presOf" srcId="{29EF24D1-1DB3-43FF-B315-762FE68A7889}" destId="{9176D407-C103-46D6-84D7-1E2ABCF2C9CB}" srcOrd="0" destOrd="0" presId="urn:microsoft.com/office/officeart/2005/8/layout/hierarchy1"/>
    <dgm:cxn modelId="{C2BBE328-D778-4F0C-BD12-452F28F0002A}" type="presOf" srcId="{EF9CBF24-FFD2-4189-8C65-9D8B6BFFA184}" destId="{3A16CDC3-D042-4A0E-96AF-3A520CC8774D}" srcOrd="0" destOrd="0" presId="urn:microsoft.com/office/officeart/2005/8/layout/hierarchy1"/>
    <dgm:cxn modelId="{0D225B6F-B59E-42EB-A771-493131563094}" type="presOf" srcId="{76711154-1277-4607-9A7F-D2418A7FB832}" destId="{1E790DA0-4CA1-47CB-9813-81FFE1BAD66F}"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AEABB052-AE96-4019-A397-76C15E16AC44}" srcId="{46067378-D57B-4033-8296-75BD82B34F93}" destId="{EF9CBF24-FFD2-4189-8C65-9D8B6BFFA184}" srcOrd="0" destOrd="0" parTransId="{1815B43E-0132-4CEA-8814-A4CFF83641AA}" sibTransId="{D7073051-6BC9-4C4C-AAA7-C8B444A63158}"/>
    <dgm:cxn modelId="{FC3A8C79-901A-47D2-BFAE-64D6406AD1CD}" srcId="{2EAFCDB8-4319-4B1F-8716-89BFF50DBB53}" destId="{D6E05D33-2669-4FFE-94D6-B90010DACB19}" srcOrd="0" destOrd="0" parTransId="{F5225364-5C43-4295-855E-77C69D78D7EC}" sibTransId="{2E933578-EC7F-4D42-90B2-BDD01EA6784E}"/>
    <dgm:cxn modelId="{1FAFC6EA-8E56-4C55-BA0F-EB8F90C3E304}" srcId="{D6E05D33-2669-4FFE-94D6-B90010DACB19}" destId="{4984F4AE-73B1-4D09-8E7C-10556E9B277D}" srcOrd="2" destOrd="0" parTransId="{76711154-1277-4607-9A7F-D2418A7FB832}" sibTransId="{04044630-4935-464D-AD1A-93B94F8C6E1D}"/>
    <dgm:cxn modelId="{D8EC4BDF-00EA-4513-A71E-54B042D2CD7A}" type="presOf" srcId="{46067378-D57B-4033-8296-75BD82B34F93}" destId="{3F4ACB63-30EC-4B66-8E86-C31A998CB1C3}"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B4FDCEC7-A337-4CE3-BB36-08ED6A72CCF3}" srcId="{46067378-D57B-4033-8296-75BD82B34F93}" destId="{1445780A-8AB2-4703-99E9-3B04D79ADED2}" srcOrd="1" destOrd="0" parTransId="{D998EF58-A11D-4687-835A-D82978AA34A6}" sibTransId="{A48876A8-87DC-4580-AA73-73F3B59B5452}"/>
    <dgm:cxn modelId="{912CA545-7C6B-4BDF-A4B0-DF19DE743413}" type="presParOf" srcId="{874696F6-9A14-474B-AA08-3B910D81AF85}" destId="{84F7A959-2F22-40B5-BE7A-9EC032576FA8}" srcOrd="0" destOrd="0" presId="urn:microsoft.com/office/officeart/2005/8/layout/hierarchy1"/>
    <dgm:cxn modelId="{C9DD76AC-EF4C-4444-87F9-A14D2ACEB311}" type="presParOf" srcId="{84F7A959-2F22-40B5-BE7A-9EC032576FA8}" destId="{90BA0DEB-A7FC-48AE-BFB7-480508AF2440}" srcOrd="0" destOrd="0" presId="urn:microsoft.com/office/officeart/2005/8/layout/hierarchy1"/>
    <dgm:cxn modelId="{ACBE1940-D1B9-4511-89EC-1D29790EB4DE}" type="presParOf" srcId="{90BA0DEB-A7FC-48AE-BFB7-480508AF2440}" destId="{17CB7EA5-D2FD-41A5-AA3F-203F4BE24D4B}" srcOrd="0" destOrd="0" presId="urn:microsoft.com/office/officeart/2005/8/layout/hierarchy1"/>
    <dgm:cxn modelId="{1F9F65A3-C213-4A9F-BA15-84878513698E}" type="presParOf" srcId="{90BA0DEB-A7FC-48AE-BFB7-480508AF2440}" destId="{95B28D39-C874-4C6A-966F-DBD46AF0120A}" srcOrd="1" destOrd="0" presId="urn:microsoft.com/office/officeart/2005/8/layout/hierarchy1"/>
    <dgm:cxn modelId="{B5185A89-5275-4C5D-AA4C-E928D5F7ADFC}" type="presParOf" srcId="{84F7A959-2F22-40B5-BE7A-9EC032576FA8}" destId="{644B25D3-2635-4EC5-91BA-9F3FD752AE99}" srcOrd="1" destOrd="0" presId="urn:microsoft.com/office/officeart/2005/8/layout/hierarchy1"/>
    <dgm:cxn modelId="{DE32DDA9-B3ED-4521-A2BF-63B856316CB4}" type="presParOf" srcId="{644B25D3-2635-4EC5-91BA-9F3FD752AE99}" destId="{54408142-0009-4D81-8279-AC17667D8EAC}" srcOrd="0" destOrd="0" presId="urn:microsoft.com/office/officeart/2005/8/layout/hierarchy1"/>
    <dgm:cxn modelId="{D84B9B30-9E80-4DEF-B637-6E47B69CF90A}" type="presParOf" srcId="{644B25D3-2635-4EC5-91BA-9F3FD752AE99}" destId="{BC012178-1EDC-4A71-8D50-4DE0262F49C7}" srcOrd="1" destOrd="0" presId="urn:microsoft.com/office/officeart/2005/8/layout/hierarchy1"/>
    <dgm:cxn modelId="{9DE5BB97-E563-4AB1-BA5F-E6A821FF9883}" type="presParOf" srcId="{BC012178-1EDC-4A71-8D50-4DE0262F49C7}" destId="{4255279A-59E4-462C-A0A9-1D834CA4648C}" srcOrd="0" destOrd="0" presId="urn:microsoft.com/office/officeart/2005/8/layout/hierarchy1"/>
    <dgm:cxn modelId="{B64DCA7D-11FE-4B5F-93BC-B51F4A799F6E}" type="presParOf" srcId="{4255279A-59E4-462C-A0A9-1D834CA4648C}" destId="{228E4728-2B19-4178-8E6A-33D2F9362413}" srcOrd="0" destOrd="0" presId="urn:microsoft.com/office/officeart/2005/8/layout/hierarchy1"/>
    <dgm:cxn modelId="{7C60818B-877F-4596-BD5E-5A6D9630052A}" type="presParOf" srcId="{4255279A-59E4-462C-A0A9-1D834CA4648C}" destId="{3F4ACB63-30EC-4B66-8E86-C31A998CB1C3}" srcOrd="1" destOrd="0" presId="urn:microsoft.com/office/officeart/2005/8/layout/hierarchy1"/>
    <dgm:cxn modelId="{511C700F-DC31-476C-9DD0-C89B869430C7}" type="presParOf" srcId="{BC012178-1EDC-4A71-8D50-4DE0262F49C7}" destId="{CD7E176D-B78A-4AB9-AAEA-2FADB84DA9E5}" srcOrd="1" destOrd="0" presId="urn:microsoft.com/office/officeart/2005/8/layout/hierarchy1"/>
    <dgm:cxn modelId="{9B75350C-A6E3-4532-AB87-6476DB983D32}" type="presParOf" srcId="{CD7E176D-B78A-4AB9-AAEA-2FADB84DA9E5}" destId="{A3C519BF-65A7-4E37-ACF8-B86734EC7B3B}" srcOrd="0" destOrd="0" presId="urn:microsoft.com/office/officeart/2005/8/layout/hierarchy1"/>
    <dgm:cxn modelId="{784E710B-E4AA-4A61-8019-CF156E2A90F2}" type="presParOf" srcId="{CD7E176D-B78A-4AB9-AAEA-2FADB84DA9E5}" destId="{D67727C4-E924-469E-B897-6D91F3C25A0F}" srcOrd="1" destOrd="0" presId="urn:microsoft.com/office/officeart/2005/8/layout/hierarchy1"/>
    <dgm:cxn modelId="{A67A110E-E966-4655-858E-4BAB9547D72F}" type="presParOf" srcId="{D67727C4-E924-469E-B897-6D91F3C25A0F}" destId="{082CD600-C307-472A-9E2D-5188839836C2}" srcOrd="0" destOrd="0" presId="urn:microsoft.com/office/officeart/2005/8/layout/hierarchy1"/>
    <dgm:cxn modelId="{FA7F51D7-0931-4B51-AF70-1924D119E7F8}" type="presParOf" srcId="{082CD600-C307-472A-9E2D-5188839836C2}" destId="{516FF092-2623-43BB-8D15-EB6F89F90768}" srcOrd="0" destOrd="0" presId="urn:microsoft.com/office/officeart/2005/8/layout/hierarchy1"/>
    <dgm:cxn modelId="{C058441D-F86E-4D85-BFB5-0CC732B9E283}" type="presParOf" srcId="{082CD600-C307-472A-9E2D-5188839836C2}" destId="{3A16CDC3-D042-4A0E-96AF-3A520CC8774D}" srcOrd="1" destOrd="0" presId="urn:microsoft.com/office/officeart/2005/8/layout/hierarchy1"/>
    <dgm:cxn modelId="{A17CE649-CB78-420B-9454-14160AE26499}" type="presParOf" srcId="{D67727C4-E924-469E-B897-6D91F3C25A0F}" destId="{E0C94299-5C35-438A-839C-46E411AD3D36}" srcOrd="1" destOrd="0" presId="urn:microsoft.com/office/officeart/2005/8/layout/hierarchy1"/>
    <dgm:cxn modelId="{666BC1AD-AB9F-4D12-BF7B-A2FD5718063C}" type="presParOf" srcId="{CD7E176D-B78A-4AB9-AAEA-2FADB84DA9E5}" destId="{B2115EF4-0716-485D-BC9A-809B1F4B591F}" srcOrd="2" destOrd="0" presId="urn:microsoft.com/office/officeart/2005/8/layout/hierarchy1"/>
    <dgm:cxn modelId="{C779E325-C0BC-4F66-9D01-0BB9DAFFEF7F}" type="presParOf" srcId="{CD7E176D-B78A-4AB9-AAEA-2FADB84DA9E5}" destId="{E5871AC6-2221-4D4D-A140-1518EB42FA3F}" srcOrd="3" destOrd="0" presId="urn:microsoft.com/office/officeart/2005/8/layout/hierarchy1"/>
    <dgm:cxn modelId="{70FCEB3E-FDF7-4872-94C1-C488693DA1BD}" type="presParOf" srcId="{E5871AC6-2221-4D4D-A140-1518EB42FA3F}" destId="{A2E5EC1C-7867-42C1-A068-DDCBABB6E5F0}" srcOrd="0" destOrd="0" presId="urn:microsoft.com/office/officeart/2005/8/layout/hierarchy1"/>
    <dgm:cxn modelId="{D14C46B7-E08B-49D0-A813-0B0281C00DEA}" type="presParOf" srcId="{A2E5EC1C-7867-42C1-A068-DDCBABB6E5F0}" destId="{D6B3D8F8-BE59-4AE2-9503-B258AEA5CB8F}" srcOrd="0" destOrd="0" presId="urn:microsoft.com/office/officeart/2005/8/layout/hierarchy1"/>
    <dgm:cxn modelId="{216120D6-9147-4DEA-BD0F-2FA74796778E}" type="presParOf" srcId="{A2E5EC1C-7867-42C1-A068-DDCBABB6E5F0}" destId="{2F7EA127-BDCD-4AD6-9406-ADCF74409DCA}" srcOrd="1" destOrd="0" presId="urn:microsoft.com/office/officeart/2005/8/layout/hierarchy1"/>
    <dgm:cxn modelId="{396E7741-9721-48FA-AFFD-402573FA637B}" type="presParOf" srcId="{E5871AC6-2221-4D4D-A140-1518EB42FA3F}" destId="{847FAA62-4AD1-4F65-9678-1820621A8D92}" srcOrd="1" destOrd="0" presId="urn:microsoft.com/office/officeart/2005/8/layout/hierarchy1"/>
    <dgm:cxn modelId="{E807C93E-FBA4-4684-AFC4-065188A89DD0}" type="presParOf" srcId="{CD7E176D-B78A-4AB9-AAEA-2FADB84DA9E5}" destId="{498FF22B-596C-48A0-B716-6987BAA94009}" srcOrd="4" destOrd="0" presId="urn:microsoft.com/office/officeart/2005/8/layout/hierarchy1"/>
    <dgm:cxn modelId="{9CF694FA-0B86-4CA8-8EF3-55B1C2D9B945}" type="presParOf" srcId="{CD7E176D-B78A-4AB9-AAEA-2FADB84DA9E5}" destId="{B19841AC-9A2B-46E6-8A8C-E7FE481525CE}" srcOrd="5" destOrd="0" presId="urn:microsoft.com/office/officeart/2005/8/layout/hierarchy1"/>
    <dgm:cxn modelId="{37DF94AD-70B9-44D6-9312-2F72EE7F68DF}" type="presParOf" srcId="{B19841AC-9A2B-46E6-8A8C-E7FE481525CE}" destId="{C96A7FB5-91B1-416F-86DC-5F6D74D93170}" srcOrd="0" destOrd="0" presId="urn:microsoft.com/office/officeart/2005/8/layout/hierarchy1"/>
    <dgm:cxn modelId="{8AA635BD-1354-4786-9235-55985862A92D}" type="presParOf" srcId="{C96A7FB5-91B1-416F-86DC-5F6D74D93170}" destId="{573E6217-3FD3-44FC-971F-89C1C8C0BB1E}" srcOrd="0" destOrd="0" presId="urn:microsoft.com/office/officeart/2005/8/layout/hierarchy1"/>
    <dgm:cxn modelId="{4C367D4D-726F-4BFB-B38C-26F71C959086}" type="presParOf" srcId="{C96A7FB5-91B1-416F-86DC-5F6D74D93170}" destId="{AA626178-BDDA-4E80-8929-3ECFEF2E8717}" srcOrd="1" destOrd="0" presId="urn:microsoft.com/office/officeart/2005/8/layout/hierarchy1"/>
    <dgm:cxn modelId="{B2D6063F-4A94-4339-9423-82DDC467F5A1}" type="presParOf" srcId="{B19841AC-9A2B-46E6-8A8C-E7FE481525CE}" destId="{1E232EDF-6AE5-41C7-BBC7-9DE4E89CB46A}" srcOrd="1" destOrd="0" presId="urn:microsoft.com/office/officeart/2005/8/layout/hierarchy1"/>
    <dgm:cxn modelId="{818EA467-BD80-4CAD-A837-B2D33E044523}" type="presParOf" srcId="{CD7E176D-B78A-4AB9-AAEA-2FADB84DA9E5}" destId="{FAB07D2B-6521-4C47-83AF-5D5270703B62}" srcOrd="6" destOrd="0" presId="urn:microsoft.com/office/officeart/2005/8/layout/hierarchy1"/>
    <dgm:cxn modelId="{D17F8279-1E3B-4F82-995F-D89C27F982C3}" type="presParOf" srcId="{CD7E176D-B78A-4AB9-AAEA-2FADB84DA9E5}" destId="{41555536-0BC5-4622-892D-028CE2EACCA6}" srcOrd="7" destOrd="0" presId="urn:microsoft.com/office/officeart/2005/8/layout/hierarchy1"/>
    <dgm:cxn modelId="{51A1551F-9618-4A57-822C-B17AE49BEC4E}" type="presParOf" srcId="{41555536-0BC5-4622-892D-028CE2EACCA6}" destId="{B8A6A872-A35D-48E2-944C-A380483B85F0}" srcOrd="0" destOrd="0" presId="urn:microsoft.com/office/officeart/2005/8/layout/hierarchy1"/>
    <dgm:cxn modelId="{EC7A9E74-613B-404D-BEF6-489FF776E632}" type="presParOf" srcId="{B8A6A872-A35D-48E2-944C-A380483B85F0}" destId="{2E43A733-581E-4D0B-AA06-96BE03210BA6}" srcOrd="0" destOrd="0" presId="urn:microsoft.com/office/officeart/2005/8/layout/hierarchy1"/>
    <dgm:cxn modelId="{930A7C12-9813-4549-9BBF-BCC417006805}" type="presParOf" srcId="{B8A6A872-A35D-48E2-944C-A380483B85F0}" destId="{16327AB3-F05F-4B71-8EF3-4C9AFAE4E46C}" srcOrd="1" destOrd="0" presId="urn:microsoft.com/office/officeart/2005/8/layout/hierarchy1"/>
    <dgm:cxn modelId="{B7A9C4E8-F1AA-49E0-909B-DDDA16961499}" type="presParOf" srcId="{41555536-0BC5-4622-892D-028CE2EACCA6}" destId="{7779FC58-280B-49DA-8519-230C00B5ADB5}" srcOrd="1" destOrd="0" presId="urn:microsoft.com/office/officeart/2005/8/layout/hierarchy1"/>
    <dgm:cxn modelId="{CB1983EC-44D6-43ED-B51E-8CFE5EA74451}" type="presParOf" srcId="{644B25D3-2635-4EC5-91BA-9F3FD752AE99}" destId="{9176D407-C103-46D6-84D7-1E2ABCF2C9CB}" srcOrd="2" destOrd="0" presId="urn:microsoft.com/office/officeart/2005/8/layout/hierarchy1"/>
    <dgm:cxn modelId="{27683722-0CE7-4451-B860-06CA6C256403}" type="presParOf" srcId="{644B25D3-2635-4EC5-91BA-9F3FD752AE99}" destId="{8AF20410-D60B-46B0-A575-AB0646D13AC9}" srcOrd="3" destOrd="0" presId="urn:microsoft.com/office/officeart/2005/8/layout/hierarchy1"/>
    <dgm:cxn modelId="{EB181C46-9C5C-4BA2-B931-95F4334D7B8B}" type="presParOf" srcId="{8AF20410-D60B-46B0-A575-AB0646D13AC9}" destId="{BEDB0DDA-FE65-4ABE-BE75-808101190AFC}" srcOrd="0" destOrd="0" presId="urn:microsoft.com/office/officeart/2005/8/layout/hierarchy1"/>
    <dgm:cxn modelId="{1FE6F640-762E-493B-8757-BA2A7D5D21B8}" type="presParOf" srcId="{BEDB0DDA-FE65-4ABE-BE75-808101190AFC}" destId="{BA565B5A-B05A-4883-A014-D6CFB5F8815E}" srcOrd="0" destOrd="0" presId="urn:microsoft.com/office/officeart/2005/8/layout/hierarchy1"/>
    <dgm:cxn modelId="{74839A66-D7F7-42F4-A187-3B68D681379D}" type="presParOf" srcId="{BEDB0DDA-FE65-4ABE-BE75-808101190AFC}" destId="{B55D9C1E-3FED-44B4-99E0-5B36E100835D}" srcOrd="1" destOrd="0" presId="urn:microsoft.com/office/officeart/2005/8/layout/hierarchy1"/>
    <dgm:cxn modelId="{9BDD24AE-C79A-48A1-B2F1-54732E9D5FD5}" type="presParOf" srcId="{8AF20410-D60B-46B0-A575-AB0646D13AC9}" destId="{1D522D3D-99E4-443E-B453-96D2C76DF289}" srcOrd="1" destOrd="0" presId="urn:microsoft.com/office/officeart/2005/8/layout/hierarchy1"/>
    <dgm:cxn modelId="{CE785EE6-34B8-471E-94E4-32B71E9EC462}" type="presParOf" srcId="{644B25D3-2635-4EC5-91BA-9F3FD752AE99}" destId="{1E790DA0-4CA1-47CB-9813-81FFE1BAD66F}" srcOrd="4" destOrd="0" presId="urn:microsoft.com/office/officeart/2005/8/layout/hierarchy1"/>
    <dgm:cxn modelId="{B182E66A-1BAF-4C07-9354-06E0F57B8A2B}" type="presParOf" srcId="{644B25D3-2635-4EC5-91BA-9F3FD752AE99}" destId="{B1CC1ED5-0730-471E-BD23-580EC0698174}" srcOrd="5" destOrd="0" presId="urn:microsoft.com/office/officeart/2005/8/layout/hierarchy1"/>
    <dgm:cxn modelId="{404275A6-A52B-46B3-9393-BB5B8E07E22F}" type="presParOf" srcId="{B1CC1ED5-0730-471E-BD23-580EC0698174}" destId="{F5AAC752-1B2D-428D-8D3E-26A06A876DDF}" srcOrd="0" destOrd="0" presId="urn:microsoft.com/office/officeart/2005/8/layout/hierarchy1"/>
    <dgm:cxn modelId="{23109E63-DBB7-40D4-9677-9D6917238241}" type="presParOf" srcId="{F5AAC752-1B2D-428D-8D3E-26A06A876DDF}" destId="{4FB01B98-2D68-45F7-ACD4-4CEB6052CBE1}" srcOrd="0" destOrd="0" presId="urn:microsoft.com/office/officeart/2005/8/layout/hierarchy1"/>
    <dgm:cxn modelId="{B03EDF63-9E7B-4002-B12D-CE184BEA8D24}" type="presParOf" srcId="{F5AAC752-1B2D-428D-8D3E-26A06A876DDF}" destId="{80C3927E-560B-400D-9748-3AA140EFD5EF}" srcOrd="1" destOrd="0" presId="urn:microsoft.com/office/officeart/2005/8/layout/hierarchy1"/>
    <dgm:cxn modelId="{440AD636-1504-4A90-A131-F3FE25E1F3F2}"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2">
            <a:schemeClr val="accent1"/>
          </a:lnRef>
          <a:fillRef idx="1">
            <a:schemeClr val="lt1"/>
          </a:fillRef>
          <a:effectRef idx="0">
            <a:schemeClr val="accent1"/>
          </a:effectRef>
          <a:fontRef idx="minor">
            <a:schemeClr val="dk1"/>
          </a:fontRef>
        </dgm:style>
      </dgm:prSet>
      <dgm:spPr>
        <a:ln w="317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0" dirty="0" smtClean="0">
              <a:solidFill>
                <a:schemeClr val="tx1"/>
              </a:solidFill>
              <a:latin typeface="Calibri" pitchFamily="34" charset="0"/>
              <a:cs typeface="+mn-cs"/>
            </a:rPr>
            <a:t>Query </a:t>
          </a:r>
        </a:p>
        <a:p>
          <a:r>
            <a:rPr lang="en-US" sz="2000" dirty="0" smtClean="0">
              <a:solidFill>
                <a:schemeClr val="tx1"/>
              </a:solidFill>
              <a:latin typeface="Calibri" pitchFamily="34" charset="0"/>
              <a:cs typeface="+mn-cs"/>
            </a:rPr>
            <a:t>translation</a:t>
          </a:r>
          <a:endParaRPr lang="en-US" sz="2000" dirty="0">
            <a:solidFill>
              <a:schemeClr val="tx1"/>
            </a:solidFill>
            <a:latin typeface="Calibri" pitchFamily="34" charset="0"/>
            <a:cs typeface="+mn-cs"/>
          </a:endParaRPr>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Query &amp; Document translation</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3"/>
          </a:lnRef>
          <a:fillRef idx="1">
            <a:schemeClr val="lt1"/>
          </a:fillRef>
          <a:effectRef idx="0">
            <a:schemeClr val="accent3"/>
          </a:effectRef>
          <a:fontRef idx="minor">
            <a:schemeClr val="dk1"/>
          </a:fontRef>
        </dgm:style>
      </dgm:prSet>
      <dgm:spPr/>
      <dgm:t>
        <a:bodyPr/>
        <a:lstStyle/>
        <a:p>
          <a:r>
            <a:rPr lang="en-US" sz="1900" b="1" dirty="0" smtClean="0">
              <a:solidFill>
                <a:schemeClr val="bg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a:solidFill>
          <a:schemeClr val="bg1"/>
        </a:solidFill>
        <a:ln>
          <a:solidFill>
            <a:schemeClr val="bg1"/>
          </a:solidFill>
        </a:ln>
      </dgm:spPr>
      <dgm:t>
        <a:bodyPr/>
        <a:lstStyle/>
        <a:p>
          <a:endParaRPr lang="en-US" sz="2000">
            <a:solidFill>
              <a:schemeClr val="bg1"/>
            </a:solidFill>
            <a:latin typeface="Calibri" pitchFamily="34" charset="0"/>
          </a:endParaRPr>
        </a:p>
      </dgm:t>
    </dgm:pt>
    <dgm:pt modelId="{1445780A-8AB2-4703-99E9-3B04D79ADED2}">
      <dgm:prSet phldrT="[Tex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Dictionary</a:t>
          </a:r>
        </a:p>
        <a:p>
          <a:r>
            <a:rPr lang="en-US" sz="2000" dirty="0" smtClean="0">
              <a:solidFill>
                <a:schemeClr val="bg1"/>
              </a:solidFill>
              <a:latin typeface="Calibri" pitchFamily="34" charset="0"/>
              <a:cs typeface="+mn-cs"/>
            </a:rPr>
            <a:t>based</a:t>
          </a:r>
          <a:endParaRPr lang="en-US" sz="2000" dirty="0">
            <a:solidFill>
              <a:schemeClr val="bg1"/>
            </a:solidFill>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a:ln>
          <a:solidFill>
            <a:schemeClr val="bg1"/>
          </a:solidFill>
        </a:ln>
      </dgm:spPr>
      <dgm:t>
        <a:bodyPr/>
        <a:lstStyle/>
        <a:p>
          <a:endParaRPr lang="en-US" sz="2000">
            <a:latin typeface="Calibri" pitchFamily="34" charset="0"/>
          </a:endParaRPr>
        </a:p>
      </dgm:t>
    </dgm:pt>
    <dgm:pt modelId="{EF9CBF24-FFD2-4189-8C65-9D8B6BFFA184}">
      <dgm:prSet phldrT="[Tex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Machine</a:t>
          </a:r>
        </a:p>
        <a:p>
          <a:r>
            <a:rPr lang="en-US" sz="2000" dirty="0" smtClean="0">
              <a:solidFill>
                <a:schemeClr val="bg1"/>
              </a:solidFill>
              <a:latin typeface="Calibri" pitchFamily="34" charset="0"/>
              <a:cs typeface="+mn-cs"/>
            </a:rPr>
            <a:t>translation</a:t>
          </a:r>
          <a:endParaRPr lang="en-US" sz="2000" dirty="0">
            <a:solidFill>
              <a:schemeClr val="bg1"/>
            </a:solidFill>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a:solidFill>
          <a:schemeClr val="bg1"/>
        </a:solidFill>
        <a:ln>
          <a:solidFill>
            <a:schemeClr val="bg1"/>
          </a:solidFill>
        </a:ln>
      </dgm:spPr>
      <dgm:t>
        <a:bodyPr/>
        <a:lstStyle/>
        <a:p>
          <a:endParaRPr lang="en-US" sz="2000">
            <a:solidFill>
              <a:schemeClr val="bg1"/>
            </a:solidFill>
            <a:latin typeface="Calibri" pitchFamily="34" charset="0"/>
          </a:endParaRPr>
        </a:p>
      </dgm:t>
    </dgm:pt>
    <dgm:pt modelId="{22B13DFD-DD75-4FD9-AF03-2550BC9313F4}">
      <dgm:prSe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Parallel Corpora</a:t>
          </a:r>
        </a:p>
      </dgm:t>
    </dgm:pt>
    <dgm:pt modelId="{727D8BE6-E6BA-4240-92BA-B02768C62C0A}" type="parTrans" cxnId="{3D77A499-E527-4197-94F8-81D9C13215F4}">
      <dgm:prSet/>
      <dgm:spPr>
        <a:ln>
          <a:solidFill>
            <a:schemeClr val="bg1"/>
          </a:solidFill>
        </a:ln>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8FA096B3-2E25-45DB-8874-D8DAB3888E61}" srcId="{D6E05D33-2669-4FFE-94D6-B90010DACB19}" destId="{8232798A-9C9C-4C72-BE08-5F02B833C319}" srcOrd="1" destOrd="0" parTransId="{29EF24D1-1DB3-43FF-B315-762FE68A7889}" sibTransId="{6BCBE56A-33B0-4445-AC68-50DF9647AB7D}"/>
    <dgm:cxn modelId="{A6E25031-6F23-47A8-A2EF-851FFE83EF12}" type="presOf" srcId="{D6E05D33-2669-4FFE-94D6-B90010DACB19}" destId="{95B28D39-C874-4C6A-966F-DBD46AF0120A}"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CF5F608C-8DBF-4C1F-BDFF-B12C3490CCC7}" type="presOf" srcId="{C6BFADDB-67D0-46A0-A4AE-C4298003A922}" destId="{498FF22B-596C-48A0-B716-6987BAA94009}"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357356CB-DBF6-4CA9-BC9D-42F9B600B1F1}" type="presOf" srcId="{EF9CBF24-FFD2-4189-8C65-9D8B6BFFA184}" destId="{3A16CDC3-D042-4A0E-96AF-3A520CC8774D}" srcOrd="0" destOrd="0" presId="urn:microsoft.com/office/officeart/2005/8/layout/hierarchy1"/>
    <dgm:cxn modelId="{3F5AE0C2-09C1-42C6-94FD-A2C91DB3B76B}" type="presOf" srcId="{1445780A-8AB2-4703-99E9-3B04D79ADED2}" destId="{2F7EA127-BDCD-4AD6-9406-ADCF74409DCA}" srcOrd="0" destOrd="0" presId="urn:microsoft.com/office/officeart/2005/8/layout/hierarchy1"/>
    <dgm:cxn modelId="{0F9365F5-574E-4232-A730-4CF6DECFDDB8}" type="presOf" srcId="{8232798A-9C9C-4C72-BE08-5F02B833C319}" destId="{B55D9C1E-3FED-44B4-99E0-5B36E100835D}" srcOrd="0" destOrd="0" presId="urn:microsoft.com/office/officeart/2005/8/layout/hierarchy1"/>
    <dgm:cxn modelId="{A99DF469-6FC6-4D0A-905A-5E0E56D87BD5}" type="presOf" srcId="{1815B43E-0132-4CEA-8814-A4CFF83641AA}" destId="{A3C519BF-65A7-4E37-ACF8-B86734EC7B3B}" srcOrd="0" destOrd="0" presId="urn:microsoft.com/office/officeart/2005/8/layout/hierarchy1"/>
    <dgm:cxn modelId="{F25D9B5D-06A4-4E36-BE9A-0B2BD09A9817}" type="presOf" srcId="{727D8BE6-E6BA-4240-92BA-B02768C62C0A}" destId="{FAB07D2B-6521-4C47-83AF-5D5270703B62}" srcOrd="0" destOrd="0" presId="urn:microsoft.com/office/officeart/2005/8/layout/hierarchy1"/>
    <dgm:cxn modelId="{A1787492-4505-4FD3-8180-1AAAF2C2975A}" type="presOf" srcId="{22B13DFD-DD75-4FD9-AF03-2550BC9313F4}" destId="{16327AB3-F05F-4B71-8EF3-4C9AFAE4E46C}"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14A783C6-3DE4-43F0-B8BB-E89286D78901}" type="presOf" srcId="{D998EF58-A11D-4687-835A-D82978AA34A6}" destId="{B2115EF4-0716-485D-BC9A-809B1F4B591F}" srcOrd="0" destOrd="0" presId="urn:microsoft.com/office/officeart/2005/8/layout/hierarchy1"/>
    <dgm:cxn modelId="{F57770B9-AB97-420C-8A55-D08220A7C3F5}" type="presOf" srcId="{29EF24D1-1DB3-43FF-B315-762FE68A7889}" destId="{9176D407-C103-46D6-84D7-1E2ABCF2C9CB}" srcOrd="0" destOrd="0" presId="urn:microsoft.com/office/officeart/2005/8/layout/hierarchy1"/>
    <dgm:cxn modelId="{184028E5-8BFF-4524-A761-9955B9CB9913}" type="presOf" srcId="{6B76BD40-C7C5-49EC-8241-2939A75FE3E7}" destId="{AA626178-BDDA-4E80-8929-3ECFEF2E8717}"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8748D6AC-984F-4CA4-AF22-817BE24A0647}" type="presOf" srcId="{2EAFCDB8-4319-4B1F-8716-89BFF50DBB53}" destId="{874696F6-9A14-474B-AA08-3B910D81AF85}" srcOrd="0" destOrd="0" presId="urn:microsoft.com/office/officeart/2005/8/layout/hierarchy1"/>
    <dgm:cxn modelId="{1FAFC6EA-8E56-4C55-BA0F-EB8F90C3E304}" srcId="{D6E05D33-2669-4FFE-94D6-B90010DACB19}" destId="{4984F4AE-73B1-4D09-8E7C-10556E9B277D}" srcOrd="2" destOrd="0" parTransId="{76711154-1277-4607-9A7F-D2418A7FB832}" sibTransId="{04044630-4935-464D-AD1A-93B94F8C6E1D}"/>
    <dgm:cxn modelId="{287945BC-CDBA-4986-9C4C-D87056D81FF5}" srcId="{46067378-D57B-4033-8296-75BD82B34F93}" destId="{6B76BD40-C7C5-49EC-8241-2939A75FE3E7}" srcOrd="2" destOrd="0" parTransId="{C6BFADDB-67D0-46A0-A4AE-C4298003A922}" sibTransId="{98DE494A-D495-4F42-BCC6-999DFD3B63DB}"/>
    <dgm:cxn modelId="{B66108E6-35F5-4E3C-BEA7-ECC92F3C45D9}" type="presOf" srcId="{4984F4AE-73B1-4D09-8E7C-10556E9B277D}" destId="{80C3927E-560B-400D-9748-3AA140EFD5EF}" srcOrd="0" destOrd="0" presId="urn:microsoft.com/office/officeart/2005/8/layout/hierarchy1"/>
    <dgm:cxn modelId="{E7EE1C7A-77E1-46C0-8045-89276DC572AF}" type="presOf" srcId="{76711154-1277-4607-9A7F-D2418A7FB832}" destId="{1E790DA0-4CA1-47CB-9813-81FFE1BAD66F}"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2BE9A9B0-0B5F-44A0-91C9-2A980A7668D6}" type="presOf" srcId="{5F2DCD9D-DFF5-4236-8453-07FBB623BB2F}" destId="{54408142-0009-4D81-8279-AC17667D8EAC}" srcOrd="0" destOrd="0" presId="urn:microsoft.com/office/officeart/2005/8/layout/hierarchy1"/>
    <dgm:cxn modelId="{445C92C7-9102-4F5E-8BD1-AC0E5929FC5B}" type="presOf" srcId="{46067378-D57B-4033-8296-75BD82B34F93}" destId="{3F4ACB63-30EC-4B66-8E86-C31A998CB1C3}" srcOrd="0" destOrd="0" presId="urn:microsoft.com/office/officeart/2005/8/layout/hierarchy1"/>
    <dgm:cxn modelId="{B7BEC166-386B-47DC-AAD1-4A5E7E105BB6}" type="presParOf" srcId="{874696F6-9A14-474B-AA08-3B910D81AF85}" destId="{84F7A959-2F22-40B5-BE7A-9EC032576FA8}" srcOrd="0" destOrd="0" presId="urn:microsoft.com/office/officeart/2005/8/layout/hierarchy1"/>
    <dgm:cxn modelId="{97C91A28-9A29-4FA7-A669-4F0127BF47E9}" type="presParOf" srcId="{84F7A959-2F22-40B5-BE7A-9EC032576FA8}" destId="{90BA0DEB-A7FC-48AE-BFB7-480508AF2440}" srcOrd="0" destOrd="0" presId="urn:microsoft.com/office/officeart/2005/8/layout/hierarchy1"/>
    <dgm:cxn modelId="{2C7A7543-D399-4A12-B1A2-D52085C54729}" type="presParOf" srcId="{90BA0DEB-A7FC-48AE-BFB7-480508AF2440}" destId="{17CB7EA5-D2FD-41A5-AA3F-203F4BE24D4B}" srcOrd="0" destOrd="0" presId="urn:microsoft.com/office/officeart/2005/8/layout/hierarchy1"/>
    <dgm:cxn modelId="{20E6692B-B4A9-4860-91E3-2C669D96E1BA}" type="presParOf" srcId="{90BA0DEB-A7FC-48AE-BFB7-480508AF2440}" destId="{95B28D39-C874-4C6A-966F-DBD46AF0120A}" srcOrd="1" destOrd="0" presId="urn:microsoft.com/office/officeart/2005/8/layout/hierarchy1"/>
    <dgm:cxn modelId="{A501EBB4-3331-4063-B470-3760E63B265B}" type="presParOf" srcId="{84F7A959-2F22-40B5-BE7A-9EC032576FA8}" destId="{644B25D3-2635-4EC5-91BA-9F3FD752AE99}" srcOrd="1" destOrd="0" presId="urn:microsoft.com/office/officeart/2005/8/layout/hierarchy1"/>
    <dgm:cxn modelId="{A4E75CBC-6BC0-432E-B7E3-B6CD0DBAAB4A}" type="presParOf" srcId="{644B25D3-2635-4EC5-91BA-9F3FD752AE99}" destId="{54408142-0009-4D81-8279-AC17667D8EAC}" srcOrd="0" destOrd="0" presId="urn:microsoft.com/office/officeart/2005/8/layout/hierarchy1"/>
    <dgm:cxn modelId="{570B5F16-FB06-4185-893D-03E68D87CA61}" type="presParOf" srcId="{644B25D3-2635-4EC5-91BA-9F3FD752AE99}" destId="{BC012178-1EDC-4A71-8D50-4DE0262F49C7}" srcOrd="1" destOrd="0" presId="urn:microsoft.com/office/officeart/2005/8/layout/hierarchy1"/>
    <dgm:cxn modelId="{2BD6D4D8-E62A-4CEE-8D25-8D3E5A0DC93E}" type="presParOf" srcId="{BC012178-1EDC-4A71-8D50-4DE0262F49C7}" destId="{4255279A-59E4-462C-A0A9-1D834CA4648C}" srcOrd="0" destOrd="0" presId="urn:microsoft.com/office/officeart/2005/8/layout/hierarchy1"/>
    <dgm:cxn modelId="{BD33A412-7472-4A31-8A61-2B97687F449E}" type="presParOf" srcId="{4255279A-59E4-462C-A0A9-1D834CA4648C}" destId="{228E4728-2B19-4178-8E6A-33D2F9362413}" srcOrd="0" destOrd="0" presId="urn:microsoft.com/office/officeart/2005/8/layout/hierarchy1"/>
    <dgm:cxn modelId="{0148DCBE-5BF2-41AC-BE0F-B61DC3CC227F}" type="presParOf" srcId="{4255279A-59E4-462C-A0A9-1D834CA4648C}" destId="{3F4ACB63-30EC-4B66-8E86-C31A998CB1C3}" srcOrd="1" destOrd="0" presId="urn:microsoft.com/office/officeart/2005/8/layout/hierarchy1"/>
    <dgm:cxn modelId="{A44358A2-AE15-4AD6-98A7-E20764854E6B}" type="presParOf" srcId="{BC012178-1EDC-4A71-8D50-4DE0262F49C7}" destId="{CD7E176D-B78A-4AB9-AAEA-2FADB84DA9E5}" srcOrd="1" destOrd="0" presId="urn:microsoft.com/office/officeart/2005/8/layout/hierarchy1"/>
    <dgm:cxn modelId="{5A3A6488-765D-4421-8EED-95B0467A26D3}" type="presParOf" srcId="{CD7E176D-B78A-4AB9-AAEA-2FADB84DA9E5}" destId="{A3C519BF-65A7-4E37-ACF8-B86734EC7B3B}" srcOrd="0" destOrd="0" presId="urn:microsoft.com/office/officeart/2005/8/layout/hierarchy1"/>
    <dgm:cxn modelId="{66A18DDB-B48F-4D84-9232-AD25097F67A6}" type="presParOf" srcId="{CD7E176D-B78A-4AB9-AAEA-2FADB84DA9E5}" destId="{D67727C4-E924-469E-B897-6D91F3C25A0F}" srcOrd="1" destOrd="0" presId="urn:microsoft.com/office/officeart/2005/8/layout/hierarchy1"/>
    <dgm:cxn modelId="{4580FE9B-215B-482A-9DEF-D277C20A23FD}" type="presParOf" srcId="{D67727C4-E924-469E-B897-6D91F3C25A0F}" destId="{082CD600-C307-472A-9E2D-5188839836C2}" srcOrd="0" destOrd="0" presId="urn:microsoft.com/office/officeart/2005/8/layout/hierarchy1"/>
    <dgm:cxn modelId="{2EB48169-162B-4D70-AA19-CD3C1CA238B7}" type="presParOf" srcId="{082CD600-C307-472A-9E2D-5188839836C2}" destId="{516FF092-2623-43BB-8D15-EB6F89F90768}" srcOrd="0" destOrd="0" presId="urn:microsoft.com/office/officeart/2005/8/layout/hierarchy1"/>
    <dgm:cxn modelId="{04884966-8233-49B4-ADF9-BC2285A43224}" type="presParOf" srcId="{082CD600-C307-472A-9E2D-5188839836C2}" destId="{3A16CDC3-D042-4A0E-96AF-3A520CC8774D}" srcOrd="1" destOrd="0" presId="urn:microsoft.com/office/officeart/2005/8/layout/hierarchy1"/>
    <dgm:cxn modelId="{B58AF5F5-D7F9-4FE5-BF99-39BB4B244760}" type="presParOf" srcId="{D67727C4-E924-469E-B897-6D91F3C25A0F}" destId="{E0C94299-5C35-438A-839C-46E411AD3D36}" srcOrd="1" destOrd="0" presId="urn:microsoft.com/office/officeart/2005/8/layout/hierarchy1"/>
    <dgm:cxn modelId="{D93DBD34-323F-4A41-8617-D9C0A0C7F218}" type="presParOf" srcId="{CD7E176D-B78A-4AB9-AAEA-2FADB84DA9E5}" destId="{B2115EF4-0716-485D-BC9A-809B1F4B591F}" srcOrd="2" destOrd="0" presId="urn:microsoft.com/office/officeart/2005/8/layout/hierarchy1"/>
    <dgm:cxn modelId="{E3CBF1AB-DACD-4701-9547-B4015F2136C9}" type="presParOf" srcId="{CD7E176D-B78A-4AB9-AAEA-2FADB84DA9E5}" destId="{E5871AC6-2221-4D4D-A140-1518EB42FA3F}" srcOrd="3" destOrd="0" presId="urn:microsoft.com/office/officeart/2005/8/layout/hierarchy1"/>
    <dgm:cxn modelId="{517E0664-FD89-46B8-B204-2446BB6F5F18}" type="presParOf" srcId="{E5871AC6-2221-4D4D-A140-1518EB42FA3F}" destId="{A2E5EC1C-7867-42C1-A068-DDCBABB6E5F0}" srcOrd="0" destOrd="0" presId="urn:microsoft.com/office/officeart/2005/8/layout/hierarchy1"/>
    <dgm:cxn modelId="{0A1ABD6D-8081-452C-8586-04BBD57C2D4E}" type="presParOf" srcId="{A2E5EC1C-7867-42C1-A068-DDCBABB6E5F0}" destId="{D6B3D8F8-BE59-4AE2-9503-B258AEA5CB8F}" srcOrd="0" destOrd="0" presId="urn:microsoft.com/office/officeart/2005/8/layout/hierarchy1"/>
    <dgm:cxn modelId="{A7317562-FDA4-4A01-B4C4-D4EBE6F5216B}" type="presParOf" srcId="{A2E5EC1C-7867-42C1-A068-DDCBABB6E5F0}" destId="{2F7EA127-BDCD-4AD6-9406-ADCF74409DCA}" srcOrd="1" destOrd="0" presId="urn:microsoft.com/office/officeart/2005/8/layout/hierarchy1"/>
    <dgm:cxn modelId="{81C3ADB2-4612-4546-90D7-E0D79F6655D9}" type="presParOf" srcId="{E5871AC6-2221-4D4D-A140-1518EB42FA3F}" destId="{847FAA62-4AD1-4F65-9678-1820621A8D92}" srcOrd="1" destOrd="0" presId="urn:microsoft.com/office/officeart/2005/8/layout/hierarchy1"/>
    <dgm:cxn modelId="{8DA0B30C-BF82-4012-B8A9-AE80341B6912}" type="presParOf" srcId="{CD7E176D-B78A-4AB9-AAEA-2FADB84DA9E5}" destId="{498FF22B-596C-48A0-B716-6987BAA94009}" srcOrd="4" destOrd="0" presId="urn:microsoft.com/office/officeart/2005/8/layout/hierarchy1"/>
    <dgm:cxn modelId="{1C1F2EA8-5CB5-48D8-BAB2-2BD79D0E07AD}" type="presParOf" srcId="{CD7E176D-B78A-4AB9-AAEA-2FADB84DA9E5}" destId="{B19841AC-9A2B-46E6-8A8C-E7FE481525CE}" srcOrd="5" destOrd="0" presId="urn:microsoft.com/office/officeart/2005/8/layout/hierarchy1"/>
    <dgm:cxn modelId="{1188F7D6-9000-4117-B740-BDB7A0181099}" type="presParOf" srcId="{B19841AC-9A2B-46E6-8A8C-E7FE481525CE}" destId="{C96A7FB5-91B1-416F-86DC-5F6D74D93170}" srcOrd="0" destOrd="0" presId="urn:microsoft.com/office/officeart/2005/8/layout/hierarchy1"/>
    <dgm:cxn modelId="{CA01A787-2447-4BDA-9378-D0E0F0259D64}" type="presParOf" srcId="{C96A7FB5-91B1-416F-86DC-5F6D74D93170}" destId="{573E6217-3FD3-44FC-971F-89C1C8C0BB1E}" srcOrd="0" destOrd="0" presId="urn:microsoft.com/office/officeart/2005/8/layout/hierarchy1"/>
    <dgm:cxn modelId="{365EE3CE-699A-4563-81BA-C21FED74A78E}" type="presParOf" srcId="{C96A7FB5-91B1-416F-86DC-5F6D74D93170}" destId="{AA626178-BDDA-4E80-8929-3ECFEF2E8717}" srcOrd="1" destOrd="0" presId="urn:microsoft.com/office/officeart/2005/8/layout/hierarchy1"/>
    <dgm:cxn modelId="{9456A2BF-6D60-405F-B140-EEDCBEFB71F7}" type="presParOf" srcId="{B19841AC-9A2B-46E6-8A8C-E7FE481525CE}" destId="{1E232EDF-6AE5-41C7-BBC7-9DE4E89CB46A}" srcOrd="1" destOrd="0" presId="urn:microsoft.com/office/officeart/2005/8/layout/hierarchy1"/>
    <dgm:cxn modelId="{FCEA7AE1-CB78-4CBD-AF63-C27491D8F08E}" type="presParOf" srcId="{CD7E176D-B78A-4AB9-AAEA-2FADB84DA9E5}" destId="{FAB07D2B-6521-4C47-83AF-5D5270703B62}" srcOrd="6" destOrd="0" presId="urn:microsoft.com/office/officeart/2005/8/layout/hierarchy1"/>
    <dgm:cxn modelId="{A2AD5A61-A239-46CE-8F27-8EEFD5C7EA6E}" type="presParOf" srcId="{CD7E176D-B78A-4AB9-AAEA-2FADB84DA9E5}" destId="{41555536-0BC5-4622-892D-028CE2EACCA6}" srcOrd="7" destOrd="0" presId="urn:microsoft.com/office/officeart/2005/8/layout/hierarchy1"/>
    <dgm:cxn modelId="{F8A082AE-FC1B-456E-96C6-13D56A09283F}" type="presParOf" srcId="{41555536-0BC5-4622-892D-028CE2EACCA6}" destId="{B8A6A872-A35D-48E2-944C-A380483B85F0}" srcOrd="0" destOrd="0" presId="urn:microsoft.com/office/officeart/2005/8/layout/hierarchy1"/>
    <dgm:cxn modelId="{A63AE406-C5C8-498F-B625-745F843A90D6}" type="presParOf" srcId="{B8A6A872-A35D-48E2-944C-A380483B85F0}" destId="{2E43A733-581E-4D0B-AA06-96BE03210BA6}" srcOrd="0" destOrd="0" presId="urn:microsoft.com/office/officeart/2005/8/layout/hierarchy1"/>
    <dgm:cxn modelId="{2D07E247-4150-437A-9F07-69A35595F413}" type="presParOf" srcId="{B8A6A872-A35D-48E2-944C-A380483B85F0}" destId="{16327AB3-F05F-4B71-8EF3-4C9AFAE4E46C}" srcOrd="1" destOrd="0" presId="urn:microsoft.com/office/officeart/2005/8/layout/hierarchy1"/>
    <dgm:cxn modelId="{91B3875C-D60C-466E-9EE1-05974956C751}" type="presParOf" srcId="{41555536-0BC5-4622-892D-028CE2EACCA6}" destId="{7779FC58-280B-49DA-8519-230C00B5ADB5}" srcOrd="1" destOrd="0" presId="urn:microsoft.com/office/officeart/2005/8/layout/hierarchy1"/>
    <dgm:cxn modelId="{8EC311EA-CD91-497B-871D-F2A904A713BD}" type="presParOf" srcId="{644B25D3-2635-4EC5-91BA-9F3FD752AE99}" destId="{9176D407-C103-46D6-84D7-1E2ABCF2C9CB}" srcOrd="2" destOrd="0" presId="urn:microsoft.com/office/officeart/2005/8/layout/hierarchy1"/>
    <dgm:cxn modelId="{C875DFAE-48A1-405E-9238-F237069C49EE}" type="presParOf" srcId="{644B25D3-2635-4EC5-91BA-9F3FD752AE99}" destId="{8AF20410-D60B-46B0-A575-AB0646D13AC9}" srcOrd="3" destOrd="0" presId="urn:microsoft.com/office/officeart/2005/8/layout/hierarchy1"/>
    <dgm:cxn modelId="{5048D562-B336-48D8-ADA6-E969E8CF123C}" type="presParOf" srcId="{8AF20410-D60B-46B0-A575-AB0646D13AC9}" destId="{BEDB0DDA-FE65-4ABE-BE75-808101190AFC}" srcOrd="0" destOrd="0" presId="urn:microsoft.com/office/officeart/2005/8/layout/hierarchy1"/>
    <dgm:cxn modelId="{8449EB49-9BC9-4448-978C-00AE8F7C3341}" type="presParOf" srcId="{BEDB0DDA-FE65-4ABE-BE75-808101190AFC}" destId="{BA565B5A-B05A-4883-A014-D6CFB5F8815E}" srcOrd="0" destOrd="0" presId="urn:microsoft.com/office/officeart/2005/8/layout/hierarchy1"/>
    <dgm:cxn modelId="{2FD0C691-A6A4-4544-8361-811A29091F52}" type="presParOf" srcId="{BEDB0DDA-FE65-4ABE-BE75-808101190AFC}" destId="{B55D9C1E-3FED-44B4-99E0-5B36E100835D}" srcOrd="1" destOrd="0" presId="urn:microsoft.com/office/officeart/2005/8/layout/hierarchy1"/>
    <dgm:cxn modelId="{C2DD6CD6-7AB1-4C56-BFD9-7771EF1150F6}" type="presParOf" srcId="{8AF20410-D60B-46B0-A575-AB0646D13AC9}" destId="{1D522D3D-99E4-443E-B453-96D2C76DF289}" srcOrd="1" destOrd="0" presId="urn:microsoft.com/office/officeart/2005/8/layout/hierarchy1"/>
    <dgm:cxn modelId="{5819950A-B209-4AF7-BC12-D33EF2CF57CB}" type="presParOf" srcId="{644B25D3-2635-4EC5-91BA-9F3FD752AE99}" destId="{1E790DA0-4CA1-47CB-9813-81FFE1BAD66F}" srcOrd="4" destOrd="0" presId="urn:microsoft.com/office/officeart/2005/8/layout/hierarchy1"/>
    <dgm:cxn modelId="{BDD92947-F738-4EBD-B905-A9854BAB0F20}" type="presParOf" srcId="{644B25D3-2635-4EC5-91BA-9F3FD752AE99}" destId="{B1CC1ED5-0730-471E-BD23-580EC0698174}" srcOrd="5" destOrd="0" presId="urn:microsoft.com/office/officeart/2005/8/layout/hierarchy1"/>
    <dgm:cxn modelId="{D0104C04-4227-41B4-98F6-774C2F9BF01B}" type="presParOf" srcId="{B1CC1ED5-0730-471E-BD23-580EC0698174}" destId="{F5AAC752-1B2D-428D-8D3E-26A06A876DDF}" srcOrd="0" destOrd="0" presId="urn:microsoft.com/office/officeart/2005/8/layout/hierarchy1"/>
    <dgm:cxn modelId="{0EDC1CE8-6664-4EDC-8B4F-C050259B4E42}" type="presParOf" srcId="{F5AAC752-1B2D-428D-8D3E-26A06A876DDF}" destId="{4FB01B98-2D68-45F7-ACD4-4CEB6052CBE1}" srcOrd="0" destOrd="0" presId="urn:microsoft.com/office/officeart/2005/8/layout/hierarchy1"/>
    <dgm:cxn modelId="{FC813E92-4A21-4A12-873C-A098245E38FA}" type="presParOf" srcId="{F5AAC752-1B2D-428D-8D3E-26A06A876DDF}" destId="{80C3927E-560B-400D-9748-3AA140EFD5EF}" srcOrd="1" destOrd="0" presId="urn:microsoft.com/office/officeart/2005/8/layout/hierarchy1"/>
    <dgm:cxn modelId="{EA84889E-902C-44D5-8E30-D426878A7335}"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46067378-D57B-4033-8296-75BD82B34F93}">
      <dgm:prSet phldrT="[Text]" custT="1">
        <dgm:style>
          <a:lnRef idx="1">
            <a:schemeClr val="accent5"/>
          </a:lnRef>
          <a:fillRef idx="2">
            <a:schemeClr val="accent5"/>
          </a:fillRef>
          <a:effectRef idx="1">
            <a:schemeClr val="accent5"/>
          </a:effectRef>
          <a:fontRef idx="minor">
            <a:schemeClr val="dk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5400000" scaled="1"/>
          <a:tileRect/>
        </a:gradFill>
        <a:ln w="12700">
          <a:solidFill>
            <a:srgbClr val="92D050"/>
          </a:solidFill>
        </a:ln>
        <a:effectLst>
          <a:outerShdw blurRad="63500" sx="102000" sy="102000" algn="ctr" rotWithShape="0">
            <a:prstClr val="black">
              <a:alpha val="40000"/>
            </a:prstClr>
          </a:outerShdw>
        </a:effectLst>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3820BAB2-D005-4472-BA60-6F1A82EA77C1}" type="sibTrans" cxnId="{984B5C41-7053-4C69-8586-B2ED7962F6CC}">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63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Query &amp; Document translation</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a:ln/>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3"/>
          </a:lnRef>
          <a:fillRef idx="1">
            <a:schemeClr val="lt1"/>
          </a:fillRef>
          <a:effectRef idx="0">
            <a:schemeClr val="accent3"/>
          </a:effectRef>
          <a:fontRef idx="minor">
            <a:schemeClr val="dk1"/>
          </a:fontRef>
        </dgm:style>
      </dgm:prSet>
      <dgm:spPr/>
      <dgm:t>
        <a:bodyPr/>
        <a:lstStyle/>
        <a:p>
          <a:r>
            <a:rPr lang="en-US" sz="1900" b="1" dirty="0" smtClean="0">
              <a:solidFill>
                <a:schemeClr val="bg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pPr>
        <a:solidFill>
          <a:schemeClr val="bg1"/>
        </a:solidFill>
        <a:ln>
          <a:solidFill>
            <a:schemeClr val="bg1"/>
          </a:solidFill>
        </a:ln>
      </dgm:spPr>
      <dgm:t>
        <a:bodyPr/>
        <a:lstStyle/>
        <a:p>
          <a:endParaRPr lang="en-US" sz="2000">
            <a:solidFill>
              <a:schemeClr val="bg1"/>
            </a:solidFill>
            <a:latin typeface="Calibri" pitchFamily="34" charset="0"/>
          </a:endParaRPr>
        </a:p>
      </dgm:t>
    </dgm:pt>
    <dgm:pt modelId="{1445780A-8AB2-4703-99E9-3B04D79ADED2}">
      <dgm:prSet phldrT="[Tex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Dictionary</a:t>
          </a:r>
        </a:p>
        <a:p>
          <a:r>
            <a:rPr lang="en-US" sz="2000" dirty="0" smtClean="0">
              <a:solidFill>
                <a:schemeClr val="bg1"/>
              </a:solidFill>
              <a:latin typeface="Calibri" pitchFamily="34" charset="0"/>
              <a:cs typeface="+mn-cs"/>
            </a:rPr>
            <a:t>based</a:t>
          </a:r>
          <a:endParaRPr lang="en-US" sz="2000" dirty="0">
            <a:solidFill>
              <a:schemeClr val="bg1"/>
            </a:solidFill>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pPr>
        <a:ln>
          <a:solidFill>
            <a:schemeClr val="bg1"/>
          </a:solidFill>
        </a:ln>
      </dgm:spPr>
      <dgm:t>
        <a:bodyPr/>
        <a:lstStyle/>
        <a:p>
          <a:endParaRPr lang="en-US" sz="2000">
            <a:latin typeface="Calibri" pitchFamily="34" charset="0"/>
          </a:endParaRPr>
        </a:p>
      </dgm:t>
    </dgm:pt>
    <dgm:pt modelId="{EF9CBF24-FFD2-4189-8C65-9D8B6BFFA184}">
      <dgm:prSet phldrT="[Tex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Machine</a:t>
          </a:r>
        </a:p>
        <a:p>
          <a:r>
            <a:rPr lang="en-US" sz="2000" dirty="0" smtClean="0">
              <a:solidFill>
                <a:schemeClr val="bg1"/>
              </a:solidFill>
              <a:latin typeface="Calibri" pitchFamily="34" charset="0"/>
              <a:cs typeface="+mn-cs"/>
            </a:rPr>
            <a:t>translation</a:t>
          </a:r>
          <a:endParaRPr lang="en-US" sz="2000" dirty="0">
            <a:solidFill>
              <a:schemeClr val="bg1"/>
            </a:solidFill>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pPr>
        <a:solidFill>
          <a:schemeClr val="bg1"/>
        </a:solidFill>
        <a:ln>
          <a:solidFill>
            <a:schemeClr val="bg1"/>
          </a:solidFill>
        </a:ln>
      </dgm:spPr>
      <dgm:t>
        <a:bodyPr/>
        <a:lstStyle/>
        <a:p>
          <a:endParaRPr lang="en-US" sz="2000">
            <a:solidFill>
              <a:schemeClr val="bg1"/>
            </a:solidFill>
            <a:latin typeface="Calibri" pitchFamily="34" charset="0"/>
          </a:endParaRPr>
        </a:p>
      </dgm:t>
    </dgm:pt>
    <dgm:pt modelId="{22B13DFD-DD75-4FD9-AF03-2550BC9313F4}">
      <dgm:prSet custT="1"/>
      <dgm:spPr>
        <a:solidFill>
          <a:schemeClr val="bg1"/>
        </a:solidFill>
        <a:ln>
          <a:solidFill>
            <a:schemeClr val="bg1"/>
          </a:solidFill>
        </a:ln>
      </dgm:spPr>
      <dgm:t>
        <a:bodyPr/>
        <a:lstStyle/>
        <a:p>
          <a:r>
            <a:rPr lang="en-US" sz="2000" dirty="0" smtClean="0">
              <a:solidFill>
                <a:schemeClr val="bg1"/>
              </a:solidFill>
              <a:latin typeface="Calibri" pitchFamily="34" charset="0"/>
              <a:cs typeface="+mn-cs"/>
            </a:rPr>
            <a:t>Parallel Corpora</a:t>
          </a:r>
        </a:p>
      </dgm:t>
    </dgm:pt>
    <dgm:pt modelId="{727D8BE6-E6BA-4240-92BA-B02768C62C0A}" type="parTrans" cxnId="{3D77A499-E527-4197-94F8-81D9C13215F4}">
      <dgm:prSet/>
      <dgm:spPr>
        <a:ln>
          <a:solidFill>
            <a:schemeClr val="bg1"/>
          </a:solidFill>
        </a:ln>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2">
            <a:schemeClr val="accent3"/>
          </a:lnRef>
          <a:fillRef idx="1">
            <a:schemeClr val="lt1"/>
          </a:fillRef>
          <a:effectRef idx="0">
            <a:schemeClr val="accent3"/>
          </a:effectRef>
          <a:fontRef idx="minor">
            <a:schemeClr val="dk1"/>
          </a:fontRef>
        </dgm:style>
      </dgm:prSet>
      <dgm:spPr>
        <a:ln/>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1B36EEE5-25B3-42A2-93C2-0D5622DBCED7}" type="presOf" srcId="{8232798A-9C9C-4C72-BE08-5F02B833C319}" destId="{B55D9C1E-3FED-44B4-99E0-5B36E100835D}" srcOrd="0" destOrd="0" presId="urn:microsoft.com/office/officeart/2005/8/layout/hierarchy1"/>
    <dgm:cxn modelId="{0395FD99-9EBA-463F-BDA7-01B161AAE810}" type="presOf" srcId="{6B76BD40-C7C5-49EC-8241-2939A75FE3E7}" destId="{AA626178-BDDA-4E80-8929-3ECFEF2E8717}"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A1309A69-9E70-4EC8-AD01-4BFFA3BD79F5}" type="presOf" srcId="{D6E05D33-2669-4FFE-94D6-B90010DACB19}" destId="{95B28D39-C874-4C6A-966F-DBD46AF0120A}" srcOrd="0" destOrd="0" presId="urn:microsoft.com/office/officeart/2005/8/layout/hierarchy1"/>
    <dgm:cxn modelId="{ECA89841-5B6A-41FF-AB96-0C705177E304}" type="presOf" srcId="{727D8BE6-E6BA-4240-92BA-B02768C62C0A}" destId="{FAB07D2B-6521-4C47-83AF-5D5270703B62}"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DC356A30-9E76-42C5-884E-F221F1239148}" type="presOf" srcId="{29EF24D1-1DB3-43FF-B315-762FE68A7889}" destId="{9176D407-C103-46D6-84D7-1E2ABCF2C9CB}" srcOrd="0" destOrd="0" presId="urn:microsoft.com/office/officeart/2005/8/layout/hierarchy1"/>
    <dgm:cxn modelId="{3D77A499-E527-4197-94F8-81D9C13215F4}" srcId="{46067378-D57B-4033-8296-75BD82B34F93}" destId="{22B13DFD-DD75-4FD9-AF03-2550BC9313F4}" srcOrd="3" destOrd="0" parTransId="{727D8BE6-E6BA-4240-92BA-B02768C62C0A}" sibTransId="{A3C9ED5F-4054-4289-AA5C-B5221578E988}"/>
    <dgm:cxn modelId="{10DFD2D4-AA68-46E7-AE4E-A0190EC84110}" type="presOf" srcId="{4984F4AE-73B1-4D09-8E7C-10556E9B277D}" destId="{80C3927E-560B-400D-9748-3AA140EFD5EF}" srcOrd="0" destOrd="0" presId="urn:microsoft.com/office/officeart/2005/8/layout/hierarchy1"/>
    <dgm:cxn modelId="{58206DC9-8C5B-451D-85EC-E56B2474BD1D}" type="presOf" srcId="{EF9CBF24-FFD2-4189-8C65-9D8B6BFFA184}" destId="{3A16CDC3-D042-4A0E-96AF-3A520CC8774D}" srcOrd="0" destOrd="0" presId="urn:microsoft.com/office/officeart/2005/8/layout/hierarchy1"/>
    <dgm:cxn modelId="{7327322B-270F-4371-BCD6-64F00D3DC562}" type="presOf" srcId="{22B13DFD-DD75-4FD9-AF03-2550BC9313F4}" destId="{16327AB3-F05F-4B71-8EF3-4C9AFAE4E46C}" srcOrd="0" destOrd="0" presId="urn:microsoft.com/office/officeart/2005/8/layout/hierarchy1"/>
    <dgm:cxn modelId="{6FDD6B76-74AA-4D28-A46A-3F072CD29824}" type="presOf" srcId="{46067378-D57B-4033-8296-75BD82B34F93}" destId="{3F4ACB63-30EC-4B66-8E86-C31A998CB1C3}" srcOrd="0" destOrd="0" presId="urn:microsoft.com/office/officeart/2005/8/layout/hierarchy1"/>
    <dgm:cxn modelId="{326328B5-B96F-4867-981B-4287BB50C5F1}" type="presOf" srcId="{1815B43E-0132-4CEA-8814-A4CFF83641AA}" destId="{A3C519BF-65A7-4E37-ACF8-B86734EC7B3B}" srcOrd="0" destOrd="0" presId="urn:microsoft.com/office/officeart/2005/8/layout/hierarchy1"/>
    <dgm:cxn modelId="{420C081F-ED8D-42D0-8E4A-518F499A935C}" type="presOf" srcId="{1445780A-8AB2-4703-99E9-3B04D79ADED2}" destId="{2F7EA127-BDCD-4AD6-9406-ADCF74409DCA}" srcOrd="0" destOrd="0" presId="urn:microsoft.com/office/officeart/2005/8/layout/hierarchy1"/>
    <dgm:cxn modelId="{353BD3C9-5664-4F48-9235-3BB837DBD5FC}" type="presOf" srcId="{5F2DCD9D-DFF5-4236-8453-07FBB623BB2F}" destId="{54408142-0009-4D81-8279-AC17667D8EAC}"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55DB07B1-CB9C-4B77-B314-5C906743E6C0}" type="presOf" srcId="{C6BFADDB-67D0-46A0-A4AE-C4298003A922}" destId="{498FF22B-596C-48A0-B716-6987BAA94009}" srcOrd="0" destOrd="0" presId="urn:microsoft.com/office/officeart/2005/8/layout/hierarchy1"/>
    <dgm:cxn modelId="{F7F003ED-D7E1-4184-A29B-0115187006E3}" type="presOf" srcId="{2EAFCDB8-4319-4B1F-8716-89BFF50DBB53}" destId="{874696F6-9A14-474B-AA08-3B910D81AF85}"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6C15A2EE-DB7B-4D8A-B8CA-372233D8FBE9}" type="presOf" srcId="{76711154-1277-4607-9A7F-D2418A7FB832}" destId="{1E790DA0-4CA1-47CB-9813-81FFE1BAD66F}"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AEABB052-AE96-4019-A397-76C15E16AC44}" srcId="{46067378-D57B-4033-8296-75BD82B34F93}" destId="{EF9CBF24-FFD2-4189-8C65-9D8B6BFFA184}" srcOrd="0" destOrd="0" parTransId="{1815B43E-0132-4CEA-8814-A4CFF83641AA}" sibTransId="{D7073051-6BC9-4C4C-AAA7-C8B444A63158}"/>
    <dgm:cxn modelId="{6A78B31B-6B18-4046-BC9B-57F6AD8104E5}" type="presOf" srcId="{D998EF58-A11D-4687-835A-D82978AA34A6}" destId="{B2115EF4-0716-485D-BC9A-809B1F4B591F}" srcOrd="0" destOrd="0" presId="urn:microsoft.com/office/officeart/2005/8/layout/hierarchy1"/>
    <dgm:cxn modelId="{83EF6603-F359-4729-8E14-E479767B346C}" type="presParOf" srcId="{874696F6-9A14-474B-AA08-3B910D81AF85}" destId="{84F7A959-2F22-40B5-BE7A-9EC032576FA8}" srcOrd="0" destOrd="0" presId="urn:microsoft.com/office/officeart/2005/8/layout/hierarchy1"/>
    <dgm:cxn modelId="{EDBDB05A-D1F6-4A80-8E3E-78DCD477FF95}" type="presParOf" srcId="{84F7A959-2F22-40B5-BE7A-9EC032576FA8}" destId="{90BA0DEB-A7FC-48AE-BFB7-480508AF2440}" srcOrd="0" destOrd="0" presId="urn:microsoft.com/office/officeart/2005/8/layout/hierarchy1"/>
    <dgm:cxn modelId="{95C820F9-69DC-4FAA-8E5C-C93494E87531}" type="presParOf" srcId="{90BA0DEB-A7FC-48AE-BFB7-480508AF2440}" destId="{17CB7EA5-D2FD-41A5-AA3F-203F4BE24D4B}" srcOrd="0" destOrd="0" presId="urn:microsoft.com/office/officeart/2005/8/layout/hierarchy1"/>
    <dgm:cxn modelId="{762B8310-FDE0-4428-A64A-4A1A49094A59}" type="presParOf" srcId="{90BA0DEB-A7FC-48AE-BFB7-480508AF2440}" destId="{95B28D39-C874-4C6A-966F-DBD46AF0120A}" srcOrd="1" destOrd="0" presId="urn:microsoft.com/office/officeart/2005/8/layout/hierarchy1"/>
    <dgm:cxn modelId="{EC4C3E48-0E95-4716-A11A-D827FE8982D3}" type="presParOf" srcId="{84F7A959-2F22-40B5-BE7A-9EC032576FA8}" destId="{644B25D3-2635-4EC5-91BA-9F3FD752AE99}" srcOrd="1" destOrd="0" presId="urn:microsoft.com/office/officeart/2005/8/layout/hierarchy1"/>
    <dgm:cxn modelId="{8E8FD503-66DB-48F0-A133-15B24661FF00}" type="presParOf" srcId="{644B25D3-2635-4EC5-91BA-9F3FD752AE99}" destId="{54408142-0009-4D81-8279-AC17667D8EAC}" srcOrd="0" destOrd="0" presId="urn:microsoft.com/office/officeart/2005/8/layout/hierarchy1"/>
    <dgm:cxn modelId="{83C085A7-93F3-40C7-A45F-CACBEC4965E3}" type="presParOf" srcId="{644B25D3-2635-4EC5-91BA-9F3FD752AE99}" destId="{BC012178-1EDC-4A71-8D50-4DE0262F49C7}" srcOrd="1" destOrd="0" presId="urn:microsoft.com/office/officeart/2005/8/layout/hierarchy1"/>
    <dgm:cxn modelId="{0D954666-9185-4333-BFE2-614C9D78B87E}" type="presParOf" srcId="{BC012178-1EDC-4A71-8D50-4DE0262F49C7}" destId="{4255279A-59E4-462C-A0A9-1D834CA4648C}" srcOrd="0" destOrd="0" presId="urn:microsoft.com/office/officeart/2005/8/layout/hierarchy1"/>
    <dgm:cxn modelId="{B1E4F697-2C8D-4EB6-B26E-67291F45847C}" type="presParOf" srcId="{4255279A-59E4-462C-A0A9-1D834CA4648C}" destId="{228E4728-2B19-4178-8E6A-33D2F9362413}" srcOrd="0" destOrd="0" presId="urn:microsoft.com/office/officeart/2005/8/layout/hierarchy1"/>
    <dgm:cxn modelId="{56CDC84B-A9A8-4E6F-80AD-B5DEA9716B99}" type="presParOf" srcId="{4255279A-59E4-462C-A0A9-1D834CA4648C}" destId="{3F4ACB63-30EC-4B66-8E86-C31A998CB1C3}" srcOrd="1" destOrd="0" presId="urn:microsoft.com/office/officeart/2005/8/layout/hierarchy1"/>
    <dgm:cxn modelId="{C5602411-FE07-4FEA-BEA1-0A36088D660F}" type="presParOf" srcId="{BC012178-1EDC-4A71-8D50-4DE0262F49C7}" destId="{CD7E176D-B78A-4AB9-AAEA-2FADB84DA9E5}" srcOrd="1" destOrd="0" presId="urn:microsoft.com/office/officeart/2005/8/layout/hierarchy1"/>
    <dgm:cxn modelId="{BA690268-58E1-4495-90A9-2665C34877C8}" type="presParOf" srcId="{CD7E176D-B78A-4AB9-AAEA-2FADB84DA9E5}" destId="{A3C519BF-65A7-4E37-ACF8-B86734EC7B3B}" srcOrd="0" destOrd="0" presId="urn:microsoft.com/office/officeart/2005/8/layout/hierarchy1"/>
    <dgm:cxn modelId="{BC9B6FC6-5CB2-4AC0-ACDE-1CA142EC2AFE}" type="presParOf" srcId="{CD7E176D-B78A-4AB9-AAEA-2FADB84DA9E5}" destId="{D67727C4-E924-469E-B897-6D91F3C25A0F}" srcOrd="1" destOrd="0" presId="urn:microsoft.com/office/officeart/2005/8/layout/hierarchy1"/>
    <dgm:cxn modelId="{B20AAF19-1E71-4634-8127-CA361B55D397}" type="presParOf" srcId="{D67727C4-E924-469E-B897-6D91F3C25A0F}" destId="{082CD600-C307-472A-9E2D-5188839836C2}" srcOrd="0" destOrd="0" presId="urn:microsoft.com/office/officeart/2005/8/layout/hierarchy1"/>
    <dgm:cxn modelId="{15929E7D-1A96-4C1B-BDC6-82B0859D7B83}" type="presParOf" srcId="{082CD600-C307-472A-9E2D-5188839836C2}" destId="{516FF092-2623-43BB-8D15-EB6F89F90768}" srcOrd="0" destOrd="0" presId="urn:microsoft.com/office/officeart/2005/8/layout/hierarchy1"/>
    <dgm:cxn modelId="{D1E44BF3-8A8C-45AA-967D-B0631920D327}" type="presParOf" srcId="{082CD600-C307-472A-9E2D-5188839836C2}" destId="{3A16CDC3-D042-4A0E-96AF-3A520CC8774D}" srcOrd="1" destOrd="0" presId="urn:microsoft.com/office/officeart/2005/8/layout/hierarchy1"/>
    <dgm:cxn modelId="{A030A2E2-778F-4530-A5A1-C85885FE0DD7}" type="presParOf" srcId="{D67727C4-E924-469E-B897-6D91F3C25A0F}" destId="{E0C94299-5C35-438A-839C-46E411AD3D36}" srcOrd="1" destOrd="0" presId="urn:microsoft.com/office/officeart/2005/8/layout/hierarchy1"/>
    <dgm:cxn modelId="{1CDF4C66-39F6-4D3C-8BC0-6CCF037AF1BF}" type="presParOf" srcId="{CD7E176D-B78A-4AB9-AAEA-2FADB84DA9E5}" destId="{B2115EF4-0716-485D-BC9A-809B1F4B591F}" srcOrd="2" destOrd="0" presId="urn:microsoft.com/office/officeart/2005/8/layout/hierarchy1"/>
    <dgm:cxn modelId="{7D2A1C04-DE9F-4733-8392-B31022CDCCBC}" type="presParOf" srcId="{CD7E176D-B78A-4AB9-AAEA-2FADB84DA9E5}" destId="{E5871AC6-2221-4D4D-A140-1518EB42FA3F}" srcOrd="3" destOrd="0" presId="urn:microsoft.com/office/officeart/2005/8/layout/hierarchy1"/>
    <dgm:cxn modelId="{03700A83-1DE8-4E69-A3D7-13076493B958}" type="presParOf" srcId="{E5871AC6-2221-4D4D-A140-1518EB42FA3F}" destId="{A2E5EC1C-7867-42C1-A068-DDCBABB6E5F0}" srcOrd="0" destOrd="0" presId="urn:microsoft.com/office/officeart/2005/8/layout/hierarchy1"/>
    <dgm:cxn modelId="{5DF57916-93D6-4489-8A71-2601CA14123F}" type="presParOf" srcId="{A2E5EC1C-7867-42C1-A068-DDCBABB6E5F0}" destId="{D6B3D8F8-BE59-4AE2-9503-B258AEA5CB8F}" srcOrd="0" destOrd="0" presId="urn:microsoft.com/office/officeart/2005/8/layout/hierarchy1"/>
    <dgm:cxn modelId="{18177057-CA7C-42C5-959A-294D9D7DD20C}" type="presParOf" srcId="{A2E5EC1C-7867-42C1-A068-DDCBABB6E5F0}" destId="{2F7EA127-BDCD-4AD6-9406-ADCF74409DCA}" srcOrd="1" destOrd="0" presId="urn:microsoft.com/office/officeart/2005/8/layout/hierarchy1"/>
    <dgm:cxn modelId="{A79F64B5-7AD8-4D43-8989-B4CD2C0FE23E}" type="presParOf" srcId="{E5871AC6-2221-4D4D-A140-1518EB42FA3F}" destId="{847FAA62-4AD1-4F65-9678-1820621A8D92}" srcOrd="1" destOrd="0" presId="urn:microsoft.com/office/officeart/2005/8/layout/hierarchy1"/>
    <dgm:cxn modelId="{41E56A54-03D1-46F6-865B-CABD572FA31C}" type="presParOf" srcId="{CD7E176D-B78A-4AB9-AAEA-2FADB84DA9E5}" destId="{498FF22B-596C-48A0-B716-6987BAA94009}" srcOrd="4" destOrd="0" presId="urn:microsoft.com/office/officeart/2005/8/layout/hierarchy1"/>
    <dgm:cxn modelId="{08FA09C6-EEDE-4CA3-8372-DFF1EF98815E}" type="presParOf" srcId="{CD7E176D-B78A-4AB9-AAEA-2FADB84DA9E5}" destId="{B19841AC-9A2B-46E6-8A8C-E7FE481525CE}" srcOrd="5" destOrd="0" presId="urn:microsoft.com/office/officeart/2005/8/layout/hierarchy1"/>
    <dgm:cxn modelId="{912A533A-D57E-426D-9D76-88DE6B91D0FD}" type="presParOf" srcId="{B19841AC-9A2B-46E6-8A8C-E7FE481525CE}" destId="{C96A7FB5-91B1-416F-86DC-5F6D74D93170}" srcOrd="0" destOrd="0" presId="urn:microsoft.com/office/officeart/2005/8/layout/hierarchy1"/>
    <dgm:cxn modelId="{3F76A376-A473-4287-A2FA-261B5AE480DE}" type="presParOf" srcId="{C96A7FB5-91B1-416F-86DC-5F6D74D93170}" destId="{573E6217-3FD3-44FC-971F-89C1C8C0BB1E}" srcOrd="0" destOrd="0" presId="urn:microsoft.com/office/officeart/2005/8/layout/hierarchy1"/>
    <dgm:cxn modelId="{D1B0AF42-99B6-4C47-BB09-F47F01372B2A}" type="presParOf" srcId="{C96A7FB5-91B1-416F-86DC-5F6D74D93170}" destId="{AA626178-BDDA-4E80-8929-3ECFEF2E8717}" srcOrd="1" destOrd="0" presId="urn:microsoft.com/office/officeart/2005/8/layout/hierarchy1"/>
    <dgm:cxn modelId="{9293B927-B3B1-4898-9E49-25992527D660}" type="presParOf" srcId="{B19841AC-9A2B-46E6-8A8C-E7FE481525CE}" destId="{1E232EDF-6AE5-41C7-BBC7-9DE4E89CB46A}" srcOrd="1" destOrd="0" presId="urn:microsoft.com/office/officeart/2005/8/layout/hierarchy1"/>
    <dgm:cxn modelId="{DA17939F-E480-4B9E-B45C-4ECE8D6EDE8A}" type="presParOf" srcId="{CD7E176D-B78A-4AB9-AAEA-2FADB84DA9E5}" destId="{FAB07D2B-6521-4C47-83AF-5D5270703B62}" srcOrd="6" destOrd="0" presId="urn:microsoft.com/office/officeart/2005/8/layout/hierarchy1"/>
    <dgm:cxn modelId="{B83FA757-B9F3-43A2-AF8A-871A73112D8B}" type="presParOf" srcId="{CD7E176D-B78A-4AB9-AAEA-2FADB84DA9E5}" destId="{41555536-0BC5-4622-892D-028CE2EACCA6}" srcOrd="7" destOrd="0" presId="urn:microsoft.com/office/officeart/2005/8/layout/hierarchy1"/>
    <dgm:cxn modelId="{10FA3A22-CEC3-4C94-B272-E6A7F8FC9922}" type="presParOf" srcId="{41555536-0BC5-4622-892D-028CE2EACCA6}" destId="{B8A6A872-A35D-48E2-944C-A380483B85F0}" srcOrd="0" destOrd="0" presId="urn:microsoft.com/office/officeart/2005/8/layout/hierarchy1"/>
    <dgm:cxn modelId="{071C0DE5-CD15-40F9-BEB9-F0AF2BD561BD}" type="presParOf" srcId="{B8A6A872-A35D-48E2-944C-A380483B85F0}" destId="{2E43A733-581E-4D0B-AA06-96BE03210BA6}" srcOrd="0" destOrd="0" presId="urn:microsoft.com/office/officeart/2005/8/layout/hierarchy1"/>
    <dgm:cxn modelId="{E2834F1D-C848-4334-874D-DE48FCA87F34}" type="presParOf" srcId="{B8A6A872-A35D-48E2-944C-A380483B85F0}" destId="{16327AB3-F05F-4B71-8EF3-4C9AFAE4E46C}" srcOrd="1" destOrd="0" presId="urn:microsoft.com/office/officeart/2005/8/layout/hierarchy1"/>
    <dgm:cxn modelId="{3C6133F6-08D6-4434-B466-EB4B2EFE2FF1}" type="presParOf" srcId="{41555536-0BC5-4622-892D-028CE2EACCA6}" destId="{7779FC58-280B-49DA-8519-230C00B5ADB5}" srcOrd="1" destOrd="0" presId="urn:microsoft.com/office/officeart/2005/8/layout/hierarchy1"/>
    <dgm:cxn modelId="{E8AE880F-1199-4614-98D2-BA76E06B617F}" type="presParOf" srcId="{644B25D3-2635-4EC5-91BA-9F3FD752AE99}" destId="{9176D407-C103-46D6-84D7-1E2ABCF2C9CB}" srcOrd="2" destOrd="0" presId="urn:microsoft.com/office/officeart/2005/8/layout/hierarchy1"/>
    <dgm:cxn modelId="{FC2DB9E0-6A07-4983-A7B8-D2A5177A3053}" type="presParOf" srcId="{644B25D3-2635-4EC5-91BA-9F3FD752AE99}" destId="{8AF20410-D60B-46B0-A575-AB0646D13AC9}" srcOrd="3" destOrd="0" presId="urn:microsoft.com/office/officeart/2005/8/layout/hierarchy1"/>
    <dgm:cxn modelId="{292DD586-D00F-4C57-8C49-B71CEB44E69C}" type="presParOf" srcId="{8AF20410-D60B-46B0-A575-AB0646D13AC9}" destId="{BEDB0DDA-FE65-4ABE-BE75-808101190AFC}" srcOrd="0" destOrd="0" presId="urn:microsoft.com/office/officeart/2005/8/layout/hierarchy1"/>
    <dgm:cxn modelId="{FCB5BAA3-9380-4EC4-8AAD-941B8799A3B6}" type="presParOf" srcId="{BEDB0DDA-FE65-4ABE-BE75-808101190AFC}" destId="{BA565B5A-B05A-4883-A014-D6CFB5F8815E}" srcOrd="0" destOrd="0" presId="urn:microsoft.com/office/officeart/2005/8/layout/hierarchy1"/>
    <dgm:cxn modelId="{CF90EFA9-A156-499A-B2FC-8E718A907312}" type="presParOf" srcId="{BEDB0DDA-FE65-4ABE-BE75-808101190AFC}" destId="{B55D9C1E-3FED-44B4-99E0-5B36E100835D}" srcOrd="1" destOrd="0" presId="urn:microsoft.com/office/officeart/2005/8/layout/hierarchy1"/>
    <dgm:cxn modelId="{17421CD5-BDBC-49C1-82D8-3B2956C5826A}" type="presParOf" srcId="{8AF20410-D60B-46B0-A575-AB0646D13AC9}" destId="{1D522D3D-99E4-443E-B453-96D2C76DF289}" srcOrd="1" destOrd="0" presId="urn:microsoft.com/office/officeart/2005/8/layout/hierarchy1"/>
    <dgm:cxn modelId="{02C88AC9-0690-4E1C-A5C6-59A7E0609079}" type="presParOf" srcId="{644B25D3-2635-4EC5-91BA-9F3FD752AE99}" destId="{1E790DA0-4CA1-47CB-9813-81FFE1BAD66F}" srcOrd="4" destOrd="0" presId="urn:microsoft.com/office/officeart/2005/8/layout/hierarchy1"/>
    <dgm:cxn modelId="{1DCCCBDB-E996-467A-B8D3-3407DB114562}" type="presParOf" srcId="{644B25D3-2635-4EC5-91BA-9F3FD752AE99}" destId="{B1CC1ED5-0730-471E-BD23-580EC0698174}" srcOrd="5" destOrd="0" presId="urn:microsoft.com/office/officeart/2005/8/layout/hierarchy1"/>
    <dgm:cxn modelId="{101C94D5-0B70-4FB5-A8EF-4EA7A1590D51}" type="presParOf" srcId="{B1CC1ED5-0730-471E-BD23-580EC0698174}" destId="{F5AAC752-1B2D-428D-8D3E-26A06A876DDF}" srcOrd="0" destOrd="0" presId="urn:microsoft.com/office/officeart/2005/8/layout/hierarchy1"/>
    <dgm:cxn modelId="{3B9934DA-DF8E-4F79-807E-EA468B666257}" type="presParOf" srcId="{F5AAC752-1B2D-428D-8D3E-26A06A876DDF}" destId="{4FB01B98-2D68-45F7-ACD4-4CEB6052CBE1}" srcOrd="0" destOrd="0" presId="urn:microsoft.com/office/officeart/2005/8/layout/hierarchy1"/>
    <dgm:cxn modelId="{4B8B614F-14B3-4C23-9941-E4C1F4C96170}" type="presParOf" srcId="{F5AAC752-1B2D-428D-8D3E-26A06A876DDF}" destId="{80C3927E-560B-400D-9748-3AA140EFD5EF}" srcOrd="1" destOrd="0" presId="urn:microsoft.com/office/officeart/2005/8/layout/hierarchy1"/>
    <dgm:cxn modelId="{3C4149CA-B7CF-4979-BD76-70DEAFECBBDB}"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Query &amp; Document translation</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900" b="0"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1445780A-8AB2-4703-99E9-3B04D79ADED2}">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EF9CBF24-FFD2-4189-8C65-9D8B6BFFA184}">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22B13DFD-DD75-4FD9-AF03-2550BC9313F4}">
      <dgm:prSe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tyle>
          <a:lnRef idx="3">
            <a:schemeClr val="accent2"/>
          </a:lnRef>
          <a:fillRef idx="0">
            <a:schemeClr val="accent2"/>
          </a:fillRef>
          <a:effectRef idx="2">
            <a:schemeClr val="accent2"/>
          </a:effectRef>
          <a:fontRef idx="minor">
            <a:schemeClr val="tx1"/>
          </a:fontRef>
        </dgm:style>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3820BAB2-D005-4472-BA60-6F1A82EA77C1}" type="sibTrans" cxnId="{984B5C41-7053-4C69-8586-B2ED7962F6CC}">
      <dgm:prSet/>
      <dgm:spPr/>
      <dgm:t>
        <a:bodyPr/>
        <a:lstStyle/>
        <a:p>
          <a:endParaRPr lang="en-US"/>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3001D49C-81AF-4204-945C-C3EB9CB5EA4A}" type="presOf" srcId="{D998EF58-A11D-4687-835A-D82978AA34A6}" destId="{B2115EF4-0716-485D-BC9A-809B1F4B591F}" srcOrd="0" destOrd="0" presId="urn:microsoft.com/office/officeart/2005/8/layout/hierarchy1"/>
    <dgm:cxn modelId="{089F0DDE-453F-4F51-96DB-918E1C8B4581}" type="presOf" srcId="{EF9CBF24-FFD2-4189-8C65-9D8B6BFFA184}" destId="{3A16CDC3-D042-4A0E-96AF-3A520CC8774D}"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CD3C48A4-F09D-4072-BAAB-61DBDF25A939}" type="presOf" srcId="{1815B43E-0132-4CEA-8814-A4CFF83641AA}" destId="{A3C519BF-65A7-4E37-ACF8-B86734EC7B3B}" srcOrd="0" destOrd="0" presId="urn:microsoft.com/office/officeart/2005/8/layout/hierarchy1"/>
    <dgm:cxn modelId="{30D34863-FF39-4F8D-8333-A4E6EFB15B94}" type="presOf" srcId="{4984F4AE-73B1-4D09-8E7C-10556E9B277D}" destId="{80C3927E-560B-400D-9748-3AA140EFD5EF}"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3D77A499-E527-4197-94F8-81D9C13215F4}" srcId="{46067378-D57B-4033-8296-75BD82B34F93}" destId="{22B13DFD-DD75-4FD9-AF03-2550BC9313F4}" srcOrd="3" destOrd="0" parTransId="{727D8BE6-E6BA-4240-92BA-B02768C62C0A}" sibTransId="{A3C9ED5F-4054-4289-AA5C-B5221578E988}"/>
    <dgm:cxn modelId="{A9264555-1DC7-4D02-B753-7BBF90BB8BC1}" type="presOf" srcId="{C6BFADDB-67D0-46A0-A4AE-C4298003A922}" destId="{498FF22B-596C-48A0-B716-6987BAA94009}" srcOrd="0" destOrd="0" presId="urn:microsoft.com/office/officeart/2005/8/layout/hierarchy1"/>
    <dgm:cxn modelId="{364E7084-20B0-471C-B116-283E32E507EC}" type="presOf" srcId="{22B13DFD-DD75-4FD9-AF03-2550BC9313F4}" destId="{16327AB3-F05F-4B71-8EF3-4C9AFAE4E46C}" srcOrd="0" destOrd="0" presId="urn:microsoft.com/office/officeart/2005/8/layout/hierarchy1"/>
    <dgm:cxn modelId="{C88679C5-BFF4-47AE-ABCE-F502ED08E9B5}" type="presOf" srcId="{D6E05D33-2669-4FFE-94D6-B90010DACB19}" destId="{95B28D39-C874-4C6A-966F-DBD46AF0120A}" srcOrd="0" destOrd="0" presId="urn:microsoft.com/office/officeart/2005/8/layout/hierarchy1"/>
    <dgm:cxn modelId="{A870C9A8-1131-4460-BF02-E959028FC7A7}" type="presOf" srcId="{8232798A-9C9C-4C72-BE08-5F02B833C319}" destId="{B55D9C1E-3FED-44B4-99E0-5B36E100835D}" srcOrd="0" destOrd="0" presId="urn:microsoft.com/office/officeart/2005/8/layout/hierarchy1"/>
    <dgm:cxn modelId="{8B5FA6F8-75BE-456F-B8D0-1C2AC8A28E01}" type="presOf" srcId="{727D8BE6-E6BA-4240-92BA-B02768C62C0A}" destId="{FAB07D2B-6521-4C47-83AF-5D5270703B62}" srcOrd="0" destOrd="0" presId="urn:microsoft.com/office/officeart/2005/8/layout/hierarchy1"/>
    <dgm:cxn modelId="{EE81CE86-B34E-4B77-A173-6BEFB5CF72EB}" type="presOf" srcId="{6B76BD40-C7C5-49EC-8241-2939A75FE3E7}" destId="{AA626178-BDDA-4E80-8929-3ECFEF2E8717}" srcOrd="0" destOrd="0" presId="urn:microsoft.com/office/officeart/2005/8/layout/hierarchy1"/>
    <dgm:cxn modelId="{433516E8-2781-41CB-AF30-C5F2031C50F0}" type="presOf" srcId="{29EF24D1-1DB3-43FF-B315-762FE68A7889}" destId="{9176D407-C103-46D6-84D7-1E2ABCF2C9CB}" srcOrd="0" destOrd="0" presId="urn:microsoft.com/office/officeart/2005/8/layout/hierarchy1"/>
    <dgm:cxn modelId="{A4692C13-FC3B-487F-B041-12D184B890A5}" type="presOf" srcId="{76711154-1277-4607-9A7F-D2418A7FB832}" destId="{1E790DA0-4CA1-47CB-9813-81FFE1BAD66F}"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C41613B4-2D3A-4471-8C9D-C9E4D0B32C58}" type="presOf" srcId="{1445780A-8AB2-4703-99E9-3B04D79ADED2}" destId="{2F7EA127-BDCD-4AD6-9406-ADCF74409DCA}"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07EB00AC-6170-4CB6-9CC8-D8A09D2FADB4}" type="presOf" srcId="{46067378-D57B-4033-8296-75BD82B34F93}" destId="{3F4ACB63-30EC-4B66-8E86-C31A998CB1C3}"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AEABB052-AE96-4019-A397-76C15E16AC44}" srcId="{46067378-D57B-4033-8296-75BD82B34F93}" destId="{EF9CBF24-FFD2-4189-8C65-9D8B6BFFA184}" srcOrd="0" destOrd="0" parTransId="{1815B43E-0132-4CEA-8814-A4CFF83641AA}" sibTransId="{D7073051-6BC9-4C4C-AAA7-C8B444A63158}"/>
    <dgm:cxn modelId="{ECE9B88E-68EB-4661-9D42-CA0A4847C1E4}" type="presOf" srcId="{5F2DCD9D-DFF5-4236-8453-07FBB623BB2F}" destId="{54408142-0009-4D81-8279-AC17667D8EAC}" srcOrd="0" destOrd="0" presId="urn:microsoft.com/office/officeart/2005/8/layout/hierarchy1"/>
    <dgm:cxn modelId="{D12F6F7B-62BA-4C42-A1B0-31A0CB3DC759}" type="presOf" srcId="{2EAFCDB8-4319-4B1F-8716-89BFF50DBB53}" destId="{874696F6-9A14-474B-AA08-3B910D81AF85}" srcOrd="0" destOrd="0" presId="urn:microsoft.com/office/officeart/2005/8/layout/hierarchy1"/>
    <dgm:cxn modelId="{4CC277C8-7F2E-4555-ACF4-FB5D7D4FC29B}" type="presParOf" srcId="{874696F6-9A14-474B-AA08-3B910D81AF85}" destId="{84F7A959-2F22-40B5-BE7A-9EC032576FA8}" srcOrd="0" destOrd="0" presId="urn:microsoft.com/office/officeart/2005/8/layout/hierarchy1"/>
    <dgm:cxn modelId="{524285AE-174B-4973-9013-6CF3C1E68AF8}" type="presParOf" srcId="{84F7A959-2F22-40B5-BE7A-9EC032576FA8}" destId="{90BA0DEB-A7FC-48AE-BFB7-480508AF2440}" srcOrd="0" destOrd="0" presId="urn:microsoft.com/office/officeart/2005/8/layout/hierarchy1"/>
    <dgm:cxn modelId="{FDEED76C-CC34-45E7-BFD3-B19BB0E87098}" type="presParOf" srcId="{90BA0DEB-A7FC-48AE-BFB7-480508AF2440}" destId="{17CB7EA5-D2FD-41A5-AA3F-203F4BE24D4B}" srcOrd="0" destOrd="0" presId="urn:microsoft.com/office/officeart/2005/8/layout/hierarchy1"/>
    <dgm:cxn modelId="{8DAB4190-F648-402C-8D93-5D6E55376AD0}" type="presParOf" srcId="{90BA0DEB-A7FC-48AE-BFB7-480508AF2440}" destId="{95B28D39-C874-4C6A-966F-DBD46AF0120A}" srcOrd="1" destOrd="0" presId="urn:microsoft.com/office/officeart/2005/8/layout/hierarchy1"/>
    <dgm:cxn modelId="{5104D672-A5FE-4B23-81D0-BB5B5343868D}" type="presParOf" srcId="{84F7A959-2F22-40B5-BE7A-9EC032576FA8}" destId="{644B25D3-2635-4EC5-91BA-9F3FD752AE99}" srcOrd="1" destOrd="0" presId="urn:microsoft.com/office/officeart/2005/8/layout/hierarchy1"/>
    <dgm:cxn modelId="{91BA13F8-6733-4509-BDC2-24782FB9E44A}" type="presParOf" srcId="{644B25D3-2635-4EC5-91BA-9F3FD752AE99}" destId="{54408142-0009-4D81-8279-AC17667D8EAC}" srcOrd="0" destOrd="0" presId="urn:microsoft.com/office/officeart/2005/8/layout/hierarchy1"/>
    <dgm:cxn modelId="{07DE5FAB-5973-4330-B84A-EFCDE2B7C53A}" type="presParOf" srcId="{644B25D3-2635-4EC5-91BA-9F3FD752AE99}" destId="{BC012178-1EDC-4A71-8D50-4DE0262F49C7}" srcOrd="1" destOrd="0" presId="urn:microsoft.com/office/officeart/2005/8/layout/hierarchy1"/>
    <dgm:cxn modelId="{4F72B402-83F8-4A42-A2F0-245CBE586BBB}" type="presParOf" srcId="{BC012178-1EDC-4A71-8D50-4DE0262F49C7}" destId="{4255279A-59E4-462C-A0A9-1D834CA4648C}" srcOrd="0" destOrd="0" presId="urn:microsoft.com/office/officeart/2005/8/layout/hierarchy1"/>
    <dgm:cxn modelId="{DCBD1526-E38E-4426-819C-1AC5BDB27034}" type="presParOf" srcId="{4255279A-59E4-462C-A0A9-1D834CA4648C}" destId="{228E4728-2B19-4178-8E6A-33D2F9362413}" srcOrd="0" destOrd="0" presId="urn:microsoft.com/office/officeart/2005/8/layout/hierarchy1"/>
    <dgm:cxn modelId="{97C66B28-4B38-414A-81FB-4956F82AE3CD}" type="presParOf" srcId="{4255279A-59E4-462C-A0A9-1D834CA4648C}" destId="{3F4ACB63-30EC-4B66-8E86-C31A998CB1C3}" srcOrd="1" destOrd="0" presId="urn:microsoft.com/office/officeart/2005/8/layout/hierarchy1"/>
    <dgm:cxn modelId="{D66B1E9F-3DF4-4820-85A1-7C20C7E95A1F}" type="presParOf" srcId="{BC012178-1EDC-4A71-8D50-4DE0262F49C7}" destId="{CD7E176D-B78A-4AB9-AAEA-2FADB84DA9E5}" srcOrd="1" destOrd="0" presId="urn:microsoft.com/office/officeart/2005/8/layout/hierarchy1"/>
    <dgm:cxn modelId="{EA093278-0EE0-46C4-947B-8F5EBBA0073B}" type="presParOf" srcId="{CD7E176D-B78A-4AB9-AAEA-2FADB84DA9E5}" destId="{A3C519BF-65A7-4E37-ACF8-B86734EC7B3B}" srcOrd="0" destOrd="0" presId="urn:microsoft.com/office/officeart/2005/8/layout/hierarchy1"/>
    <dgm:cxn modelId="{3655F393-A100-44B9-A51A-B2239B9038CF}" type="presParOf" srcId="{CD7E176D-B78A-4AB9-AAEA-2FADB84DA9E5}" destId="{D67727C4-E924-469E-B897-6D91F3C25A0F}" srcOrd="1" destOrd="0" presId="urn:microsoft.com/office/officeart/2005/8/layout/hierarchy1"/>
    <dgm:cxn modelId="{B2EB5441-76E8-4B7D-B603-DFD286859D09}" type="presParOf" srcId="{D67727C4-E924-469E-B897-6D91F3C25A0F}" destId="{082CD600-C307-472A-9E2D-5188839836C2}" srcOrd="0" destOrd="0" presId="urn:microsoft.com/office/officeart/2005/8/layout/hierarchy1"/>
    <dgm:cxn modelId="{2CF481C6-A617-4C6A-94D6-12DE1F7E333E}" type="presParOf" srcId="{082CD600-C307-472A-9E2D-5188839836C2}" destId="{516FF092-2623-43BB-8D15-EB6F89F90768}" srcOrd="0" destOrd="0" presId="urn:microsoft.com/office/officeart/2005/8/layout/hierarchy1"/>
    <dgm:cxn modelId="{5E60654F-3499-4B11-A6FF-835168A52770}" type="presParOf" srcId="{082CD600-C307-472A-9E2D-5188839836C2}" destId="{3A16CDC3-D042-4A0E-96AF-3A520CC8774D}" srcOrd="1" destOrd="0" presId="urn:microsoft.com/office/officeart/2005/8/layout/hierarchy1"/>
    <dgm:cxn modelId="{DE960D77-A870-4EAB-907E-5D921420C349}" type="presParOf" srcId="{D67727C4-E924-469E-B897-6D91F3C25A0F}" destId="{E0C94299-5C35-438A-839C-46E411AD3D36}" srcOrd="1" destOrd="0" presId="urn:microsoft.com/office/officeart/2005/8/layout/hierarchy1"/>
    <dgm:cxn modelId="{3448BDE8-57AF-495C-8D12-D2E11F75715A}" type="presParOf" srcId="{CD7E176D-B78A-4AB9-AAEA-2FADB84DA9E5}" destId="{B2115EF4-0716-485D-BC9A-809B1F4B591F}" srcOrd="2" destOrd="0" presId="urn:microsoft.com/office/officeart/2005/8/layout/hierarchy1"/>
    <dgm:cxn modelId="{5F2D1596-1622-4DA6-90CF-3983FB72202F}" type="presParOf" srcId="{CD7E176D-B78A-4AB9-AAEA-2FADB84DA9E5}" destId="{E5871AC6-2221-4D4D-A140-1518EB42FA3F}" srcOrd="3" destOrd="0" presId="urn:microsoft.com/office/officeart/2005/8/layout/hierarchy1"/>
    <dgm:cxn modelId="{F818A0E9-97AC-4253-81F4-A3C72DE70894}" type="presParOf" srcId="{E5871AC6-2221-4D4D-A140-1518EB42FA3F}" destId="{A2E5EC1C-7867-42C1-A068-DDCBABB6E5F0}" srcOrd="0" destOrd="0" presId="urn:microsoft.com/office/officeart/2005/8/layout/hierarchy1"/>
    <dgm:cxn modelId="{48548AFC-3680-4B4A-8B01-E963CA33C4E1}" type="presParOf" srcId="{A2E5EC1C-7867-42C1-A068-DDCBABB6E5F0}" destId="{D6B3D8F8-BE59-4AE2-9503-B258AEA5CB8F}" srcOrd="0" destOrd="0" presId="urn:microsoft.com/office/officeart/2005/8/layout/hierarchy1"/>
    <dgm:cxn modelId="{DEBA8AD4-6B64-40A9-9E42-A0A39FED73A2}" type="presParOf" srcId="{A2E5EC1C-7867-42C1-A068-DDCBABB6E5F0}" destId="{2F7EA127-BDCD-4AD6-9406-ADCF74409DCA}" srcOrd="1" destOrd="0" presId="urn:microsoft.com/office/officeart/2005/8/layout/hierarchy1"/>
    <dgm:cxn modelId="{775F5C8F-81C4-47BD-B6A0-BECA7AD81BF0}" type="presParOf" srcId="{E5871AC6-2221-4D4D-A140-1518EB42FA3F}" destId="{847FAA62-4AD1-4F65-9678-1820621A8D92}" srcOrd="1" destOrd="0" presId="urn:microsoft.com/office/officeart/2005/8/layout/hierarchy1"/>
    <dgm:cxn modelId="{0CA46DEE-30A2-4CBC-84EF-1116D948A7FF}" type="presParOf" srcId="{CD7E176D-B78A-4AB9-AAEA-2FADB84DA9E5}" destId="{498FF22B-596C-48A0-B716-6987BAA94009}" srcOrd="4" destOrd="0" presId="urn:microsoft.com/office/officeart/2005/8/layout/hierarchy1"/>
    <dgm:cxn modelId="{7BC5729E-DECF-4FA4-8D30-5F58E19F737F}" type="presParOf" srcId="{CD7E176D-B78A-4AB9-AAEA-2FADB84DA9E5}" destId="{B19841AC-9A2B-46E6-8A8C-E7FE481525CE}" srcOrd="5" destOrd="0" presId="urn:microsoft.com/office/officeart/2005/8/layout/hierarchy1"/>
    <dgm:cxn modelId="{F5FD76DC-84BE-4363-9103-4549BF65FCD1}" type="presParOf" srcId="{B19841AC-9A2B-46E6-8A8C-E7FE481525CE}" destId="{C96A7FB5-91B1-416F-86DC-5F6D74D93170}" srcOrd="0" destOrd="0" presId="urn:microsoft.com/office/officeart/2005/8/layout/hierarchy1"/>
    <dgm:cxn modelId="{B7C490A6-2B2F-4328-9749-21A6262CF4F2}" type="presParOf" srcId="{C96A7FB5-91B1-416F-86DC-5F6D74D93170}" destId="{573E6217-3FD3-44FC-971F-89C1C8C0BB1E}" srcOrd="0" destOrd="0" presId="urn:microsoft.com/office/officeart/2005/8/layout/hierarchy1"/>
    <dgm:cxn modelId="{FCE3DA57-1626-431E-98A9-56F4AF86DC43}" type="presParOf" srcId="{C96A7FB5-91B1-416F-86DC-5F6D74D93170}" destId="{AA626178-BDDA-4E80-8929-3ECFEF2E8717}" srcOrd="1" destOrd="0" presId="urn:microsoft.com/office/officeart/2005/8/layout/hierarchy1"/>
    <dgm:cxn modelId="{05B91965-066F-4412-B677-BDBF408A0701}" type="presParOf" srcId="{B19841AC-9A2B-46E6-8A8C-E7FE481525CE}" destId="{1E232EDF-6AE5-41C7-BBC7-9DE4E89CB46A}" srcOrd="1" destOrd="0" presId="urn:microsoft.com/office/officeart/2005/8/layout/hierarchy1"/>
    <dgm:cxn modelId="{E73D24B5-098E-4F0B-A86A-981E14E64159}" type="presParOf" srcId="{CD7E176D-B78A-4AB9-AAEA-2FADB84DA9E5}" destId="{FAB07D2B-6521-4C47-83AF-5D5270703B62}" srcOrd="6" destOrd="0" presId="urn:microsoft.com/office/officeart/2005/8/layout/hierarchy1"/>
    <dgm:cxn modelId="{4BC1BEDB-162F-45A3-9BA8-E74C93791DBB}" type="presParOf" srcId="{CD7E176D-B78A-4AB9-AAEA-2FADB84DA9E5}" destId="{41555536-0BC5-4622-892D-028CE2EACCA6}" srcOrd="7" destOrd="0" presId="urn:microsoft.com/office/officeart/2005/8/layout/hierarchy1"/>
    <dgm:cxn modelId="{6623A15B-0E31-4F94-9BFB-7EB75CB6E965}" type="presParOf" srcId="{41555536-0BC5-4622-892D-028CE2EACCA6}" destId="{B8A6A872-A35D-48E2-944C-A380483B85F0}" srcOrd="0" destOrd="0" presId="urn:microsoft.com/office/officeart/2005/8/layout/hierarchy1"/>
    <dgm:cxn modelId="{54499B39-7CEC-46EF-A24F-C5F504B666C8}" type="presParOf" srcId="{B8A6A872-A35D-48E2-944C-A380483B85F0}" destId="{2E43A733-581E-4D0B-AA06-96BE03210BA6}" srcOrd="0" destOrd="0" presId="urn:microsoft.com/office/officeart/2005/8/layout/hierarchy1"/>
    <dgm:cxn modelId="{A211399C-8AC6-46DE-B0A3-04B2036A6B58}" type="presParOf" srcId="{B8A6A872-A35D-48E2-944C-A380483B85F0}" destId="{16327AB3-F05F-4B71-8EF3-4C9AFAE4E46C}" srcOrd="1" destOrd="0" presId="urn:microsoft.com/office/officeart/2005/8/layout/hierarchy1"/>
    <dgm:cxn modelId="{51B463C6-D052-4C93-B88D-BA901D685365}" type="presParOf" srcId="{41555536-0BC5-4622-892D-028CE2EACCA6}" destId="{7779FC58-280B-49DA-8519-230C00B5ADB5}" srcOrd="1" destOrd="0" presId="urn:microsoft.com/office/officeart/2005/8/layout/hierarchy1"/>
    <dgm:cxn modelId="{4C80EA4E-FC66-4F57-897E-120C6FA82679}" type="presParOf" srcId="{644B25D3-2635-4EC5-91BA-9F3FD752AE99}" destId="{9176D407-C103-46D6-84D7-1E2ABCF2C9CB}" srcOrd="2" destOrd="0" presId="urn:microsoft.com/office/officeart/2005/8/layout/hierarchy1"/>
    <dgm:cxn modelId="{8CFA374C-912A-44D1-86AE-51CB8B318DD7}" type="presParOf" srcId="{644B25D3-2635-4EC5-91BA-9F3FD752AE99}" destId="{8AF20410-D60B-46B0-A575-AB0646D13AC9}" srcOrd="3" destOrd="0" presId="urn:microsoft.com/office/officeart/2005/8/layout/hierarchy1"/>
    <dgm:cxn modelId="{C8A3FC48-08B7-4E4E-A228-3EA9BDC6C9BA}" type="presParOf" srcId="{8AF20410-D60B-46B0-A575-AB0646D13AC9}" destId="{BEDB0DDA-FE65-4ABE-BE75-808101190AFC}" srcOrd="0" destOrd="0" presId="urn:microsoft.com/office/officeart/2005/8/layout/hierarchy1"/>
    <dgm:cxn modelId="{68E44E4A-736C-407D-9045-97507C0D3217}" type="presParOf" srcId="{BEDB0DDA-FE65-4ABE-BE75-808101190AFC}" destId="{BA565B5A-B05A-4883-A014-D6CFB5F8815E}" srcOrd="0" destOrd="0" presId="urn:microsoft.com/office/officeart/2005/8/layout/hierarchy1"/>
    <dgm:cxn modelId="{5D598DC6-3896-4953-A787-5B7AFD5E4D71}" type="presParOf" srcId="{BEDB0DDA-FE65-4ABE-BE75-808101190AFC}" destId="{B55D9C1E-3FED-44B4-99E0-5B36E100835D}" srcOrd="1" destOrd="0" presId="urn:microsoft.com/office/officeart/2005/8/layout/hierarchy1"/>
    <dgm:cxn modelId="{0AB55936-9A03-4FEB-AF51-9EBE9FB1FE2C}" type="presParOf" srcId="{8AF20410-D60B-46B0-A575-AB0646D13AC9}" destId="{1D522D3D-99E4-443E-B453-96D2C76DF289}" srcOrd="1" destOrd="0" presId="urn:microsoft.com/office/officeart/2005/8/layout/hierarchy1"/>
    <dgm:cxn modelId="{A403C72F-7E0B-49A4-91BD-178FBEC5FE35}" type="presParOf" srcId="{644B25D3-2635-4EC5-91BA-9F3FD752AE99}" destId="{1E790DA0-4CA1-47CB-9813-81FFE1BAD66F}" srcOrd="4" destOrd="0" presId="urn:microsoft.com/office/officeart/2005/8/layout/hierarchy1"/>
    <dgm:cxn modelId="{1E5538F3-AA7A-4A4E-B9BC-EA45CF1EBD3A}" type="presParOf" srcId="{644B25D3-2635-4EC5-91BA-9F3FD752AE99}" destId="{B1CC1ED5-0730-471E-BD23-580EC0698174}" srcOrd="5" destOrd="0" presId="urn:microsoft.com/office/officeart/2005/8/layout/hierarchy1"/>
    <dgm:cxn modelId="{40E2F303-D69A-4F02-9CC6-D1C1E9A95274}" type="presParOf" srcId="{B1CC1ED5-0730-471E-BD23-580EC0698174}" destId="{F5AAC752-1B2D-428D-8D3E-26A06A876DDF}" srcOrd="0" destOrd="0" presId="urn:microsoft.com/office/officeart/2005/8/layout/hierarchy1"/>
    <dgm:cxn modelId="{70D701BE-821F-4B85-A934-1C043AF89E17}" type="presParOf" srcId="{F5AAC752-1B2D-428D-8D3E-26A06A876DDF}" destId="{4FB01B98-2D68-45F7-ACD4-4CEB6052CBE1}" srcOrd="0" destOrd="0" presId="urn:microsoft.com/office/officeart/2005/8/layout/hierarchy1"/>
    <dgm:cxn modelId="{CF7B1254-6593-480D-8B30-D0EDF26D8986}" type="presParOf" srcId="{F5AAC752-1B2D-428D-8D3E-26A06A876DDF}" destId="{80C3927E-560B-400D-9748-3AA140EFD5EF}" srcOrd="1" destOrd="0" presId="urn:microsoft.com/office/officeart/2005/8/layout/hierarchy1"/>
    <dgm:cxn modelId="{4E82D348-547C-418A-BB39-D42BDCA4F3E8}"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AFCDB8-4319-4B1F-8716-89BFF50DBB5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n-US"/>
        </a:p>
      </dgm:t>
    </dgm:pt>
    <dgm:pt modelId="{D6E05D33-2669-4FFE-94D6-B90010DACB19}">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rPr>
            <a:t>CLIR</a:t>
          </a:r>
          <a:endParaRPr lang="en-US" sz="2000" dirty="0">
            <a:latin typeface="Calibri" pitchFamily="34" charset="0"/>
          </a:endParaRPr>
        </a:p>
      </dgm:t>
    </dgm:pt>
    <dgm:pt modelId="{F5225364-5C43-4295-855E-77C69D78D7EC}" type="parTrans" cxnId="{FC3A8C79-901A-47D2-BFAE-64D6406AD1CD}">
      <dgm:prSet/>
      <dgm:spPr/>
      <dgm:t>
        <a:bodyPr/>
        <a:lstStyle/>
        <a:p>
          <a:endParaRPr lang="en-US"/>
        </a:p>
      </dgm:t>
    </dgm:pt>
    <dgm:pt modelId="{2E933578-EC7F-4D42-90B2-BDD01EA6784E}" type="sibTrans" cxnId="{FC3A8C79-901A-47D2-BFAE-64D6406AD1CD}">
      <dgm:prSet/>
      <dgm:spPr/>
      <dgm:t>
        <a:bodyPr/>
        <a:lstStyle/>
        <a:p>
          <a:endParaRPr lang="en-US"/>
        </a:p>
      </dgm:t>
    </dgm:pt>
    <dgm:pt modelId="{8232798A-9C9C-4C72-BE08-5F02B833C319}">
      <dgm:prSet phldrT="[Text]" custT="1">
        <dgm:style>
          <a:lnRef idx="2">
            <a:schemeClr val="accent1"/>
          </a:lnRef>
          <a:fillRef idx="1">
            <a:schemeClr val="lt1"/>
          </a:fillRef>
          <a:effectRef idx="0">
            <a:schemeClr val="accent1"/>
          </a:effectRef>
          <a:fontRef idx="minor">
            <a:schemeClr val="dk1"/>
          </a:fontRef>
        </dgm:style>
      </dgm:prSet>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0" dirty="0" smtClean="0">
              <a:solidFill>
                <a:schemeClr val="tx1"/>
              </a:solidFill>
              <a:latin typeface="Calibri" pitchFamily="34" charset="0"/>
              <a:cs typeface="+mn-cs"/>
            </a:rPr>
            <a:t>Document</a:t>
          </a:r>
        </a:p>
        <a:p>
          <a:r>
            <a:rPr lang="en-US" sz="2000" b="0" dirty="0" smtClean="0">
              <a:solidFill>
                <a:schemeClr val="tx1"/>
              </a:solidFill>
              <a:latin typeface="Calibri" pitchFamily="34" charset="0"/>
              <a:cs typeface="+mn-cs"/>
            </a:rPr>
            <a:t>translation</a:t>
          </a:r>
          <a:endParaRPr lang="en-US" sz="2000" b="0" dirty="0">
            <a:latin typeface="Calibri" pitchFamily="34" charset="0"/>
          </a:endParaRPr>
        </a:p>
      </dgm:t>
    </dgm:pt>
    <dgm:pt modelId="{29EF24D1-1DB3-43FF-B315-762FE68A7889}" type="parTrans" cxnId="{8FA096B3-2E25-45DB-8874-D8DAB3888E61}">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6BCBE56A-33B0-4445-AC68-50DF9647AB7D}" type="sibTrans" cxnId="{8FA096B3-2E25-45DB-8874-D8DAB3888E61}">
      <dgm:prSet/>
      <dgm:spPr/>
      <dgm:t>
        <a:bodyPr/>
        <a:lstStyle/>
        <a:p>
          <a:endParaRPr lang="en-US"/>
        </a:p>
      </dgm:t>
    </dgm:pt>
    <dgm:pt modelId="{4984F4AE-73B1-4D09-8E7C-10556E9B277D}">
      <dgm:prSet custT="1"/>
      <dgm:spPr>
        <a:ln w="9525">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Query </a:t>
          </a:r>
          <a:r>
            <a:rPr lang="en-US" sz="2000" smtClean="0">
              <a:solidFill>
                <a:schemeClr val="tx1"/>
              </a:solidFill>
              <a:latin typeface="Calibri" pitchFamily="34" charset="0"/>
              <a:cs typeface="+mn-cs"/>
            </a:rPr>
            <a:t>&amp; Document translation</a:t>
          </a:r>
          <a:endParaRPr lang="en-US" sz="2000" dirty="0">
            <a:latin typeface="Calibri" pitchFamily="34" charset="0"/>
          </a:endParaRPr>
        </a:p>
      </dgm:t>
    </dgm:pt>
    <dgm:pt modelId="{76711154-1277-4607-9A7F-D2418A7FB832}" type="parTrans" cxnId="{1FAFC6EA-8E56-4C55-BA0F-EB8F90C3E30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04044630-4935-464D-AD1A-93B94F8C6E1D}" type="sibTrans" cxnId="{1FAFC6EA-8E56-4C55-BA0F-EB8F90C3E304}">
      <dgm:prSet/>
      <dgm:spPr/>
      <dgm:t>
        <a:bodyPr/>
        <a:lstStyle/>
        <a:p>
          <a:endParaRPr lang="en-US"/>
        </a:p>
      </dgm:t>
    </dgm:pt>
    <dgm:pt modelId="{6B76BD40-C7C5-49EC-8241-2939A75FE3E7}">
      <dgm:prSet custT="1">
        <dgm:style>
          <a:lnRef idx="2">
            <a:schemeClr val="accent1"/>
          </a:lnRef>
          <a:fillRef idx="1">
            <a:schemeClr val="lt1"/>
          </a:fillRef>
          <a:effectRef idx="0">
            <a:schemeClr val="accent1"/>
          </a:effectRef>
          <a:fontRef idx="minor">
            <a:schemeClr val="dk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54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1900" b="1" dirty="0" smtClean="0">
              <a:solidFill>
                <a:schemeClr val="tx1"/>
              </a:solidFill>
              <a:latin typeface="Calibri" pitchFamily="34" charset="0"/>
              <a:cs typeface="+mn-cs"/>
            </a:rPr>
            <a:t>Comparable Corpora</a:t>
          </a:r>
        </a:p>
      </dgm:t>
    </dgm:pt>
    <dgm:pt modelId="{98DE494A-D495-4F42-BCC6-999DFD3B63DB}" type="sibTrans" cxnId="{287945BC-CDBA-4986-9C4C-D87056D81FF5}">
      <dgm:prSet/>
      <dgm:spPr/>
      <dgm:t>
        <a:bodyPr/>
        <a:lstStyle/>
        <a:p>
          <a:endParaRPr lang="en-US"/>
        </a:p>
      </dgm:t>
    </dgm:pt>
    <dgm:pt modelId="{C6BFADDB-67D0-46A0-A4AE-C4298003A922}" type="parTrans" cxnId="{287945BC-CDBA-4986-9C4C-D87056D81FF5}">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1445780A-8AB2-4703-99E9-3B04D79ADED2}">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Dictionary</a:t>
          </a:r>
        </a:p>
        <a:p>
          <a:r>
            <a:rPr lang="en-US" sz="2000" dirty="0" smtClean="0">
              <a:solidFill>
                <a:schemeClr val="tx1"/>
              </a:solidFill>
              <a:latin typeface="Calibri" pitchFamily="34" charset="0"/>
              <a:cs typeface="+mn-cs"/>
            </a:rPr>
            <a:t>based</a:t>
          </a:r>
          <a:endParaRPr lang="en-US" sz="2000" dirty="0">
            <a:latin typeface="Calibri" pitchFamily="34" charset="0"/>
          </a:endParaRPr>
        </a:p>
      </dgm:t>
    </dgm:pt>
    <dgm:pt modelId="{A48876A8-87DC-4580-AA73-73F3B59B5452}" type="sibTrans" cxnId="{B4FDCEC7-A337-4CE3-BB36-08ED6A72CCF3}">
      <dgm:prSet/>
      <dgm:spPr/>
      <dgm:t>
        <a:bodyPr/>
        <a:lstStyle/>
        <a:p>
          <a:endParaRPr lang="en-US"/>
        </a:p>
      </dgm:t>
    </dgm:pt>
    <dgm:pt modelId="{D998EF58-A11D-4687-835A-D82978AA34A6}" type="parTrans" cxnId="{B4FDCEC7-A337-4CE3-BB36-08ED6A72CCF3}">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EF9CBF24-FFD2-4189-8C65-9D8B6BFFA184}">
      <dgm:prSet phldrT="[Tex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Machine</a:t>
          </a:r>
        </a:p>
        <a:p>
          <a:r>
            <a:rPr lang="en-US" sz="2000" dirty="0" smtClean="0">
              <a:solidFill>
                <a:schemeClr val="tx1"/>
              </a:solidFill>
              <a:latin typeface="Calibri" pitchFamily="34" charset="0"/>
              <a:cs typeface="+mn-cs"/>
            </a:rPr>
            <a:t>translation</a:t>
          </a:r>
          <a:endParaRPr lang="en-US" sz="2000" dirty="0">
            <a:latin typeface="Calibri" pitchFamily="34" charset="0"/>
          </a:endParaRPr>
        </a:p>
      </dgm:t>
    </dgm:pt>
    <dgm:pt modelId="{D7073051-6BC9-4C4C-AAA7-C8B444A63158}" type="sibTrans" cxnId="{AEABB052-AE96-4019-A397-76C15E16AC44}">
      <dgm:prSet/>
      <dgm:spPr/>
      <dgm:t>
        <a:bodyPr/>
        <a:lstStyle/>
        <a:p>
          <a:endParaRPr lang="en-US"/>
        </a:p>
      </dgm:t>
    </dgm:pt>
    <dgm:pt modelId="{1815B43E-0132-4CEA-8814-A4CFF83641AA}" type="parTrans" cxnId="{AEABB052-AE96-4019-A397-76C15E16AC44}">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22B13DFD-DD75-4FD9-AF03-2550BC9313F4}">
      <dgm:prSet custT="1"/>
      <dgm:spPr>
        <a:ln w="19050">
          <a:solidFill>
            <a:schemeClr val="tx2">
              <a:lumMod val="75000"/>
              <a:lumOff val="25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solidFill>
                <a:schemeClr val="tx1"/>
              </a:solidFill>
              <a:latin typeface="Calibri" pitchFamily="34" charset="0"/>
              <a:cs typeface="+mn-cs"/>
            </a:rPr>
            <a:t>Parallel Corpora</a:t>
          </a:r>
        </a:p>
      </dgm:t>
    </dgm:pt>
    <dgm:pt modelId="{727D8BE6-E6BA-4240-92BA-B02768C62C0A}" type="parTrans" cxnId="{3D77A499-E527-4197-94F8-81D9C13215F4}">
      <dgm:prSet>
        <dgm:style>
          <a:lnRef idx="3">
            <a:schemeClr val="accent2"/>
          </a:lnRef>
          <a:fillRef idx="0">
            <a:schemeClr val="accent2"/>
          </a:fillRef>
          <a:effectRef idx="2">
            <a:schemeClr val="accent2"/>
          </a:effectRef>
          <a:fontRef idx="minor">
            <a:schemeClr val="tx1"/>
          </a:fontRef>
        </dgm:style>
      </dgm:prSet>
      <dgm:spPr/>
      <dgm:t>
        <a:bodyPr/>
        <a:lstStyle/>
        <a:p>
          <a:endParaRPr lang="en-US">
            <a:latin typeface="Calibri" pitchFamily="34" charset="0"/>
          </a:endParaRPr>
        </a:p>
      </dgm:t>
    </dgm:pt>
    <dgm:pt modelId="{A3C9ED5F-4054-4289-AA5C-B5221578E988}" type="sibTrans" cxnId="{3D77A499-E527-4197-94F8-81D9C13215F4}">
      <dgm:prSet/>
      <dgm:spPr/>
      <dgm:t>
        <a:bodyPr/>
        <a:lstStyle/>
        <a:p>
          <a:endParaRPr lang="en-US"/>
        </a:p>
      </dgm:t>
    </dgm:pt>
    <dgm:pt modelId="{46067378-D57B-4033-8296-75BD82B34F93}">
      <dgm:prSet phldrT="[Text]" custT="1">
        <dgm:style>
          <a:lnRef idx="0">
            <a:schemeClr val="accent5"/>
          </a:lnRef>
          <a:fillRef idx="3">
            <a:schemeClr val="accent5"/>
          </a:fillRef>
          <a:effectRef idx="3">
            <a:schemeClr val="accent5"/>
          </a:effectRef>
          <a:fontRef idx="minor">
            <a:schemeClr val="lt1"/>
          </a:fontRef>
        </dgm:style>
      </dgm:prSet>
      <dgm:spPr>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b="1" dirty="0" smtClean="0">
              <a:solidFill>
                <a:schemeClr val="tx1"/>
              </a:solidFill>
              <a:latin typeface="Calibri" pitchFamily="34" charset="0"/>
              <a:cs typeface="+mn-cs"/>
            </a:rPr>
            <a:t>Query </a:t>
          </a:r>
        </a:p>
        <a:p>
          <a:r>
            <a:rPr lang="en-US" sz="2000" b="1" dirty="0" smtClean="0">
              <a:solidFill>
                <a:schemeClr val="tx1"/>
              </a:solidFill>
              <a:latin typeface="Calibri" pitchFamily="34" charset="0"/>
              <a:cs typeface="+mn-cs"/>
            </a:rPr>
            <a:t>translation</a:t>
          </a:r>
          <a:endParaRPr lang="en-US" sz="2000" b="1" dirty="0">
            <a:latin typeface="Calibri" pitchFamily="34" charset="0"/>
          </a:endParaRPr>
        </a:p>
      </dgm:t>
    </dgm:pt>
    <dgm:pt modelId="{3820BAB2-D005-4472-BA60-6F1A82EA77C1}" type="sibTrans" cxnId="{984B5C41-7053-4C69-8586-B2ED7962F6CC}">
      <dgm:prSet/>
      <dgm:spPr/>
      <dgm:t>
        <a:bodyPr/>
        <a:lstStyle/>
        <a:p>
          <a:endParaRPr lang="en-US"/>
        </a:p>
      </dgm:t>
    </dgm:pt>
    <dgm:pt modelId="{5F2DCD9D-DFF5-4236-8453-07FBB623BB2F}" type="parTrans" cxnId="{984B5C41-7053-4C69-8586-B2ED7962F6CC}">
      <dgm:prSet>
        <dgm:style>
          <a:lnRef idx="3">
            <a:schemeClr val="accent2"/>
          </a:lnRef>
          <a:fillRef idx="0">
            <a:schemeClr val="accent2"/>
          </a:fillRef>
          <a:effectRef idx="2">
            <a:schemeClr val="accent2"/>
          </a:effectRef>
          <a:fontRef idx="minor">
            <a:schemeClr val="tx1"/>
          </a:fontRef>
        </dgm:style>
      </dgm:prSet>
      <dgm:spPr/>
      <dgm:t>
        <a:bodyPr/>
        <a:lstStyle/>
        <a:p>
          <a:endParaRPr lang="en-US" sz="2000">
            <a:latin typeface="Calibri" pitchFamily="34" charset="0"/>
          </a:endParaRPr>
        </a:p>
      </dgm:t>
    </dgm:pt>
    <dgm:pt modelId="{874696F6-9A14-474B-AA08-3B910D81AF85}" type="pres">
      <dgm:prSet presAssocID="{2EAFCDB8-4319-4B1F-8716-89BFF50DBB53}" presName="hierChild1" presStyleCnt="0">
        <dgm:presLayoutVars>
          <dgm:chPref val="1"/>
          <dgm:dir/>
          <dgm:animOne val="branch"/>
          <dgm:animLvl val="lvl"/>
          <dgm:resizeHandles/>
        </dgm:presLayoutVars>
      </dgm:prSet>
      <dgm:spPr/>
      <dgm:t>
        <a:bodyPr/>
        <a:lstStyle/>
        <a:p>
          <a:endParaRPr lang="en-US"/>
        </a:p>
      </dgm:t>
    </dgm:pt>
    <dgm:pt modelId="{84F7A959-2F22-40B5-BE7A-9EC032576FA8}" type="pres">
      <dgm:prSet presAssocID="{D6E05D33-2669-4FFE-94D6-B90010DACB19}" presName="hierRoot1" presStyleCnt="0"/>
      <dgm:spPr/>
      <dgm:t>
        <a:bodyPr/>
        <a:lstStyle/>
        <a:p>
          <a:endParaRPr lang="en-US"/>
        </a:p>
      </dgm:t>
    </dgm:pt>
    <dgm:pt modelId="{90BA0DEB-A7FC-48AE-BFB7-480508AF2440}" type="pres">
      <dgm:prSet presAssocID="{D6E05D33-2669-4FFE-94D6-B90010DACB19}" presName="composite" presStyleCnt="0"/>
      <dgm:spPr/>
      <dgm:t>
        <a:bodyPr/>
        <a:lstStyle/>
        <a:p>
          <a:endParaRPr lang="en-US"/>
        </a:p>
      </dgm:t>
    </dgm:pt>
    <dgm:pt modelId="{17CB7EA5-D2FD-41A5-AA3F-203F4BE24D4B}" type="pres">
      <dgm:prSet presAssocID="{D6E05D33-2669-4FFE-94D6-B90010DACB19}" presName="background" presStyleLbl="node0" presStyleIdx="0" presStyleCnt="1">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95B28D39-C874-4C6A-966F-DBD46AF0120A}" type="pres">
      <dgm:prSet presAssocID="{D6E05D33-2669-4FFE-94D6-B90010DACB19}" presName="text" presStyleLbl="fgAcc0" presStyleIdx="0" presStyleCnt="1" custLinFactNeighborX="-85019" custLinFactNeighborY="-67801">
        <dgm:presLayoutVars>
          <dgm:chPref val="3"/>
        </dgm:presLayoutVars>
      </dgm:prSet>
      <dgm:spPr/>
      <dgm:t>
        <a:bodyPr/>
        <a:lstStyle/>
        <a:p>
          <a:endParaRPr lang="en-US"/>
        </a:p>
      </dgm:t>
    </dgm:pt>
    <dgm:pt modelId="{644B25D3-2635-4EC5-91BA-9F3FD752AE99}" type="pres">
      <dgm:prSet presAssocID="{D6E05D33-2669-4FFE-94D6-B90010DACB19}" presName="hierChild2" presStyleCnt="0"/>
      <dgm:spPr/>
      <dgm:t>
        <a:bodyPr/>
        <a:lstStyle/>
        <a:p>
          <a:endParaRPr lang="en-US"/>
        </a:p>
      </dgm:t>
    </dgm:pt>
    <dgm:pt modelId="{54408142-0009-4D81-8279-AC17667D8EAC}" type="pres">
      <dgm:prSet presAssocID="{5F2DCD9D-DFF5-4236-8453-07FBB623BB2F}" presName="Name10" presStyleLbl="parChTrans1D2" presStyleIdx="0" presStyleCnt="3"/>
      <dgm:spPr/>
      <dgm:t>
        <a:bodyPr/>
        <a:lstStyle/>
        <a:p>
          <a:endParaRPr lang="en-US"/>
        </a:p>
      </dgm:t>
    </dgm:pt>
    <dgm:pt modelId="{BC012178-1EDC-4A71-8D50-4DE0262F49C7}" type="pres">
      <dgm:prSet presAssocID="{46067378-D57B-4033-8296-75BD82B34F93}" presName="hierRoot2" presStyleCnt="0"/>
      <dgm:spPr/>
      <dgm:t>
        <a:bodyPr/>
        <a:lstStyle/>
        <a:p>
          <a:endParaRPr lang="en-US"/>
        </a:p>
      </dgm:t>
    </dgm:pt>
    <dgm:pt modelId="{4255279A-59E4-462C-A0A9-1D834CA4648C}" type="pres">
      <dgm:prSet presAssocID="{46067378-D57B-4033-8296-75BD82B34F93}" presName="composite2" presStyleCnt="0"/>
      <dgm:spPr/>
      <dgm:t>
        <a:bodyPr/>
        <a:lstStyle/>
        <a:p>
          <a:endParaRPr lang="en-US"/>
        </a:p>
      </dgm:t>
    </dgm:pt>
    <dgm:pt modelId="{228E4728-2B19-4178-8E6A-33D2F9362413}" type="pres">
      <dgm:prSet presAssocID="{46067378-D57B-4033-8296-75BD82B34F93}" presName="background2" presStyleLbl="node2" presStyleIdx="0"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F4ACB63-30EC-4B66-8E86-C31A998CB1C3}" type="pres">
      <dgm:prSet presAssocID="{46067378-D57B-4033-8296-75BD82B34F93}" presName="text2" presStyleLbl="fgAcc2" presStyleIdx="0" presStyleCnt="3" custLinFactNeighborX="37248" custLinFactNeighborY="-59959">
        <dgm:presLayoutVars>
          <dgm:chPref val="3"/>
        </dgm:presLayoutVars>
      </dgm:prSet>
      <dgm:spPr/>
      <dgm:t>
        <a:bodyPr/>
        <a:lstStyle/>
        <a:p>
          <a:endParaRPr lang="en-US"/>
        </a:p>
      </dgm:t>
    </dgm:pt>
    <dgm:pt modelId="{CD7E176D-B78A-4AB9-AAEA-2FADB84DA9E5}" type="pres">
      <dgm:prSet presAssocID="{46067378-D57B-4033-8296-75BD82B34F93}" presName="hierChild3" presStyleCnt="0"/>
      <dgm:spPr/>
      <dgm:t>
        <a:bodyPr/>
        <a:lstStyle/>
        <a:p>
          <a:endParaRPr lang="en-US"/>
        </a:p>
      </dgm:t>
    </dgm:pt>
    <dgm:pt modelId="{A3C519BF-65A7-4E37-ACF8-B86734EC7B3B}" type="pres">
      <dgm:prSet presAssocID="{1815B43E-0132-4CEA-8814-A4CFF83641AA}" presName="Name17" presStyleLbl="parChTrans1D3" presStyleIdx="0" presStyleCnt="4"/>
      <dgm:spPr/>
      <dgm:t>
        <a:bodyPr/>
        <a:lstStyle/>
        <a:p>
          <a:endParaRPr lang="en-US"/>
        </a:p>
      </dgm:t>
    </dgm:pt>
    <dgm:pt modelId="{D67727C4-E924-469E-B897-6D91F3C25A0F}" type="pres">
      <dgm:prSet presAssocID="{EF9CBF24-FFD2-4189-8C65-9D8B6BFFA184}" presName="hierRoot3" presStyleCnt="0"/>
      <dgm:spPr/>
      <dgm:t>
        <a:bodyPr/>
        <a:lstStyle/>
        <a:p>
          <a:endParaRPr lang="en-US"/>
        </a:p>
      </dgm:t>
    </dgm:pt>
    <dgm:pt modelId="{082CD600-C307-472A-9E2D-5188839836C2}" type="pres">
      <dgm:prSet presAssocID="{EF9CBF24-FFD2-4189-8C65-9D8B6BFFA184}" presName="composite3" presStyleCnt="0"/>
      <dgm:spPr/>
      <dgm:t>
        <a:bodyPr/>
        <a:lstStyle/>
        <a:p>
          <a:endParaRPr lang="en-US"/>
        </a:p>
      </dgm:t>
    </dgm:pt>
    <dgm:pt modelId="{516FF092-2623-43BB-8D15-EB6F89F90768}" type="pres">
      <dgm:prSet presAssocID="{EF9CBF24-FFD2-4189-8C65-9D8B6BFFA184}" presName="background3" presStyleLbl="node3" presStyleIdx="0"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3A16CDC3-D042-4A0E-96AF-3A520CC8774D}" type="pres">
      <dgm:prSet presAssocID="{EF9CBF24-FFD2-4189-8C65-9D8B6BFFA184}" presName="text3" presStyleLbl="fgAcc3" presStyleIdx="0" presStyleCnt="4" custLinFactNeighborX="9908" custLinFactNeighborY="5947">
        <dgm:presLayoutVars>
          <dgm:chPref val="3"/>
        </dgm:presLayoutVars>
      </dgm:prSet>
      <dgm:spPr/>
      <dgm:t>
        <a:bodyPr/>
        <a:lstStyle/>
        <a:p>
          <a:endParaRPr lang="en-US"/>
        </a:p>
      </dgm:t>
    </dgm:pt>
    <dgm:pt modelId="{E0C94299-5C35-438A-839C-46E411AD3D36}" type="pres">
      <dgm:prSet presAssocID="{EF9CBF24-FFD2-4189-8C65-9D8B6BFFA184}" presName="hierChild4" presStyleCnt="0"/>
      <dgm:spPr/>
      <dgm:t>
        <a:bodyPr/>
        <a:lstStyle/>
        <a:p>
          <a:endParaRPr lang="en-US"/>
        </a:p>
      </dgm:t>
    </dgm:pt>
    <dgm:pt modelId="{B2115EF4-0716-485D-BC9A-809B1F4B591F}" type="pres">
      <dgm:prSet presAssocID="{D998EF58-A11D-4687-835A-D82978AA34A6}" presName="Name17" presStyleLbl="parChTrans1D3" presStyleIdx="1" presStyleCnt="4"/>
      <dgm:spPr/>
      <dgm:t>
        <a:bodyPr/>
        <a:lstStyle/>
        <a:p>
          <a:endParaRPr lang="en-US"/>
        </a:p>
      </dgm:t>
    </dgm:pt>
    <dgm:pt modelId="{E5871AC6-2221-4D4D-A140-1518EB42FA3F}" type="pres">
      <dgm:prSet presAssocID="{1445780A-8AB2-4703-99E9-3B04D79ADED2}" presName="hierRoot3" presStyleCnt="0"/>
      <dgm:spPr/>
      <dgm:t>
        <a:bodyPr/>
        <a:lstStyle/>
        <a:p>
          <a:endParaRPr lang="en-US"/>
        </a:p>
      </dgm:t>
    </dgm:pt>
    <dgm:pt modelId="{A2E5EC1C-7867-42C1-A068-DDCBABB6E5F0}" type="pres">
      <dgm:prSet presAssocID="{1445780A-8AB2-4703-99E9-3B04D79ADED2}" presName="composite3" presStyleCnt="0"/>
      <dgm:spPr/>
      <dgm:t>
        <a:bodyPr/>
        <a:lstStyle/>
        <a:p>
          <a:endParaRPr lang="en-US"/>
        </a:p>
      </dgm:t>
    </dgm:pt>
    <dgm:pt modelId="{D6B3D8F8-BE59-4AE2-9503-B258AEA5CB8F}" type="pres">
      <dgm:prSet presAssocID="{1445780A-8AB2-4703-99E9-3B04D79ADED2}" presName="background3" presStyleLbl="node3" presStyleIdx="1"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2F7EA127-BDCD-4AD6-9406-ADCF74409DCA}" type="pres">
      <dgm:prSet presAssocID="{1445780A-8AB2-4703-99E9-3B04D79ADED2}" presName="text3" presStyleLbl="fgAcc3" presStyleIdx="1" presStyleCnt="4" custLinFactNeighborX="27761" custLinFactNeighborY="5947">
        <dgm:presLayoutVars>
          <dgm:chPref val="3"/>
        </dgm:presLayoutVars>
      </dgm:prSet>
      <dgm:spPr/>
      <dgm:t>
        <a:bodyPr/>
        <a:lstStyle/>
        <a:p>
          <a:endParaRPr lang="en-US"/>
        </a:p>
      </dgm:t>
    </dgm:pt>
    <dgm:pt modelId="{847FAA62-4AD1-4F65-9678-1820621A8D92}" type="pres">
      <dgm:prSet presAssocID="{1445780A-8AB2-4703-99E9-3B04D79ADED2}" presName="hierChild4" presStyleCnt="0"/>
      <dgm:spPr/>
      <dgm:t>
        <a:bodyPr/>
        <a:lstStyle/>
        <a:p>
          <a:endParaRPr lang="en-US"/>
        </a:p>
      </dgm:t>
    </dgm:pt>
    <dgm:pt modelId="{498FF22B-596C-48A0-B716-6987BAA94009}" type="pres">
      <dgm:prSet presAssocID="{C6BFADDB-67D0-46A0-A4AE-C4298003A922}" presName="Name17" presStyleLbl="parChTrans1D3" presStyleIdx="2" presStyleCnt="4"/>
      <dgm:spPr/>
      <dgm:t>
        <a:bodyPr/>
        <a:lstStyle/>
        <a:p>
          <a:endParaRPr lang="en-US"/>
        </a:p>
      </dgm:t>
    </dgm:pt>
    <dgm:pt modelId="{B19841AC-9A2B-46E6-8A8C-E7FE481525CE}" type="pres">
      <dgm:prSet presAssocID="{6B76BD40-C7C5-49EC-8241-2939A75FE3E7}" presName="hierRoot3" presStyleCnt="0"/>
      <dgm:spPr/>
      <dgm:t>
        <a:bodyPr/>
        <a:lstStyle/>
        <a:p>
          <a:endParaRPr lang="en-US"/>
        </a:p>
      </dgm:t>
    </dgm:pt>
    <dgm:pt modelId="{C96A7FB5-91B1-416F-86DC-5F6D74D93170}" type="pres">
      <dgm:prSet presAssocID="{6B76BD40-C7C5-49EC-8241-2939A75FE3E7}" presName="composite3" presStyleCnt="0"/>
      <dgm:spPr/>
      <dgm:t>
        <a:bodyPr/>
        <a:lstStyle/>
        <a:p>
          <a:endParaRPr lang="en-US"/>
        </a:p>
      </dgm:t>
    </dgm:pt>
    <dgm:pt modelId="{573E6217-3FD3-44FC-971F-89C1C8C0BB1E}" type="pres">
      <dgm:prSet presAssocID="{6B76BD40-C7C5-49EC-8241-2939A75FE3E7}" presName="background3" presStyleLbl="node3" presStyleIdx="2"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AA626178-BDDA-4E80-8929-3ECFEF2E8717}" type="pres">
      <dgm:prSet presAssocID="{6B76BD40-C7C5-49EC-8241-2939A75FE3E7}" presName="text3" presStyleLbl="fgAcc3" presStyleIdx="2" presStyleCnt="4" custLinFactX="83504" custLinFactNeighborX="100000" custLinFactNeighborY="6365">
        <dgm:presLayoutVars>
          <dgm:chPref val="3"/>
        </dgm:presLayoutVars>
      </dgm:prSet>
      <dgm:spPr/>
      <dgm:t>
        <a:bodyPr/>
        <a:lstStyle/>
        <a:p>
          <a:endParaRPr lang="en-US"/>
        </a:p>
      </dgm:t>
    </dgm:pt>
    <dgm:pt modelId="{1E232EDF-6AE5-41C7-BBC7-9DE4E89CB46A}" type="pres">
      <dgm:prSet presAssocID="{6B76BD40-C7C5-49EC-8241-2939A75FE3E7}" presName="hierChild4" presStyleCnt="0"/>
      <dgm:spPr/>
      <dgm:t>
        <a:bodyPr/>
        <a:lstStyle/>
        <a:p>
          <a:endParaRPr lang="en-US"/>
        </a:p>
      </dgm:t>
    </dgm:pt>
    <dgm:pt modelId="{FAB07D2B-6521-4C47-83AF-5D5270703B62}" type="pres">
      <dgm:prSet presAssocID="{727D8BE6-E6BA-4240-92BA-B02768C62C0A}" presName="Name17" presStyleLbl="parChTrans1D3" presStyleIdx="3" presStyleCnt="4"/>
      <dgm:spPr/>
      <dgm:t>
        <a:bodyPr/>
        <a:lstStyle/>
        <a:p>
          <a:endParaRPr lang="en-US"/>
        </a:p>
      </dgm:t>
    </dgm:pt>
    <dgm:pt modelId="{41555536-0BC5-4622-892D-028CE2EACCA6}" type="pres">
      <dgm:prSet presAssocID="{22B13DFD-DD75-4FD9-AF03-2550BC9313F4}" presName="hierRoot3" presStyleCnt="0"/>
      <dgm:spPr/>
    </dgm:pt>
    <dgm:pt modelId="{B8A6A872-A35D-48E2-944C-A380483B85F0}" type="pres">
      <dgm:prSet presAssocID="{22B13DFD-DD75-4FD9-AF03-2550BC9313F4}" presName="composite3" presStyleCnt="0"/>
      <dgm:spPr/>
    </dgm:pt>
    <dgm:pt modelId="{2E43A733-581E-4D0B-AA06-96BE03210BA6}" type="pres">
      <dgm:prSet presAssocID="{22B13DFD-DD75-4FD9-AF03-2550BC9313F4}" presName="background3" presStyleLbl="node3" presStyleIdx="3" presStyleCnt="4">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16327AB3-F05F-4B71-8EF3-4C9AFAE4E46C}" type="pres">
      <dgm:prSet presAssocID="{22B13DFD-DD75-4FD9-AF03-2550BC9313F4}" presName="text3" presStyleLbl="fgAcc3" presStyleIdx="3" presStyleCnt="4" custLinFactNeighborX="-75576" custLinFactNeighborY="6365">
        <dgm:presLayoutVars>
          <dgm:chPref val="3"/>
        </dgm:presLayoutVars>
      </dgm:prSet>
      <dgm:spPr/>
      <dgm:t>
        <a:bodyPr/>
        <a:lstStyle/>
        <a:p>
          <a:endParaRPr lang="en-US"/>
        </a:p>
      </dgm:t>
    </dgm:pt>
    <dgm:pt modelId="{7779FC58-280B-49DA-8519-230C00B5ADB5}" type="pres">
      <dgm:prSet presAssocID="{22B13DFD-DD75-4FD9-AF03-2550BC9313F4}" presName="hierChild4" presStyleCnt="0"/>
      <dgm:spPr/>
    </dgm:pt>
    <dgm:pt modelId="{9176D407-C103-46D6-84D7-1E2ABCF2C9CB}" type="pres">
      <dgm:prSet presAssocID="{29EF24D1-1DB3-43FF-B315-762FE68A7889}" presName="Name10" presStyleLbl="parChTrans1D2" presStyleIdx="1" presStyleCnt="3"/>
      <dgm:spPr/>
      <dgm:t>
        <a:bodyPr/>
        <a:lstStyle/>
        <a:p>
          <a:endParaRPr lang="en-US"/>
        </a:p>
      </dgm:t>
    </dgm:pt>
    <dgm:pt modelId="{8AF20410-D60B-46B0-A575-AB0646D13AC9}" type="pres">
      <dgm:prSet presAssocID="{8232798A-9C9C-4C72-BE08-5F02B833C319}" presName="hierRoot2" presStyleCnt="0"/>
      <dgm:spPr/>
      <dgm:t>
        <a:bodyPr/>
        <a:lstStyle/>
        <a:p>
          <a:endParaRPr lang="en-US"/>
        </a:p>
      </dgm:t>
    </dgm:pt>
    <dgm:pt modelId="{BEDB0DDA-FE65-4ABE-BE75-808101190AFC}" type="pres">
      <dgm:prSet presAssocID="{8232798A-9C9C-4C72-BE08-5F02B833C319}" presName="composite2" presStyleCnt="0"/>
      <dgm:spPr/>
      <dgm:t>
        <a:bodyPr/>
        <a:lstStyle/>
        <a:p>
          <a:endParaRPr lang="en-US"/>
        </a:p>
      </dgm:t>
    </dgm:pt>
    <dgm:pt modelId="{BA565B5A-B05A-4883-A014-D6CFB5F8815E}" type="pres">
      <dgm:prSet presAssocID="{8232798A-9C9C-4C72-BE08-5F02B833C319}" presName="background2" presStyleLbl="node2" presStyleIdx="1"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B55D9C1E-3FED-44B4-99E0-5B36E100835D}" type="pres">
      <dgm:prSet presAssocID="{8232798A-9C9C-4C72-BE08-5F02B833C319}" presName="text2" presStyleLbl="fgAcc2" presStyleIdx="1" presStyleCnt="3" custLinFactX="-100000" custLinFactNeighborX="-145953" custLinFactNeighborY="-59959">
        <dgm:presLayoutVars>
          <dgm:chPref val="3"/>
        </dgm:presLayoutVars>
      </dgm:prSet>
      <dgm:spPr/>
      <dgm:t>
        <a:bodyPr/>
        <a:lstStyle/>
        <a:p>
          <a:endParaRPr lang="en-US"/>
        </a:p>
      </dgm:t>
    </dgm:pt>
    <dgm:pt modelId="{1D522D3D-99E4-443E-B453-96D2C76DF289}" type="pres">
      <dgm:prSet presAssocID="{8232798A-9C9C-4C72-BE08-5F02B833C319}" presName="hierChild3" presStyleCnt="0"/>
      <dgm:spPr/>
      <dgm:t>
        <a:bodyPr/>
        <a:lstStyle/>
        <a:p>
          <a:endParaRPr lang="en-US"/>
        </a:p>
      </dgm:t>
    </dgm:pt>
    <dgm:pt modelId="{1E790DA0-4CA1-47CB-9813-81FFE1BAD66F}" type="pres">
      <dgm:prSet presAssocID="{76711154-1277-4607-9A7F-D2418A7FB832}" presName="Name10" presStyleLbl="parChTrans1D2" presStyleIdx="2" presStyleCnt="3"/>
      <dgm:spPr/>
      <dgm:t>
        <a:bodyPr/>
        <a:lstStyle/>
        <a:p>
          <a:endParaRPr lang="en-US"/>
        </a:p>
      </dgm:t>
    </dgm:pt>
    <dgm:pt modelId="{B1CC1ED5-0730-471E-BD23-580EC0698174}" type="pres">
      <dgm:prSet presAssocID="{4984F4AE-73B1-4D09-8E7C-10556E9B277D}" presName="hierRoot2" presStyleCnt="0"/>
      <dgm:spPr/>
      <dgm:t>
        <a:bodyPr/>
        <a:lstStyle/>
        <a:p>
          <a:endParaRPr lang="en-US"/>
        </a:p>
      </dgm:t>
    </dgm:pt>
    <dgm:pt modelId="{F5AAC752-1B2D-428D-8D3E-26A06A876DDF}" type="pres">
      <dgm:prSet presAssocID="{4984F4AE-73B1-4D09-8E7C-10556E9B277D}" presName="composite2" presStyleCnt="0"/>
      <dgm:spPr/>
      <dgm:t>
        <a:bodyPr/>
        <a:lstStyle/>
        <a:p>
          <a:endParaRPr lang="en-US"/>
        </a:p>
      </dgm:t>
    </dgm:pt>
    <dgm:pt modelId="{4FB01B98-2D68-45F7-ACD4-4CEB6052CBE1}" type="pres">
      <dgm:prSet presAssocID="{4984F4AE-73B1-4D09-8E7C-10556E9B277D}" presName="background2" presStyleLbl="node2" presStyleIdx="2" presStyleCnt="3">
        <dgm:style>
          <a:lnRef idx="1">
            <a:schemeClr val="accent5"/>
          </a:lnRef>
          <a:fillRef idx="2">
            <a:schemeClr val="accent5"/>
          </a:fillRef>
          <a:effectRef idx="1">
            <a:schemeClr val="accent5"/>
          </a:effectRef>
          <a:fontRef idx="minor">
            <a:schemeClr val="dk1"/>
          </a:fontRef>
        </dgm:style>
      </dgm:prSet>
      <dgm:spPr/>
      <dgm:t>
        <a:bodyPr/>
        <a:lstStyle/>
        <a:p>
          <a:endParaRPr lang="en-US"/>
        </a:p>
      </dgm:t>
    </dgm:pt>
    <dgm:pt modelId="{80C3927E-560B-400D-9748-3AA140EFD5EF}" type="pres">
      <dgm:prSet presAssocID="{4984F4AE-73B1-4D09-8E7C-10556E9B277D}" presName="text2" presStyleLbl="fgAcc2" presStyleIdx="2" presStyleCnt="3" custLinFactNeighborX="-38465" custLinFactNeighborY="-59959">
        <dgm:presLayoutVars>
          <dgm:chPref val="3"/>
        </dgm:presLayoutVars>
      </dgm:prSet>
      <dgm:spPr/>
      <dgm:t>
        <a:bodyPr/>
        <a:lstStyle/>
        <a:p>
          <a:endParaRPr lang="en-US"/>
        </a:p>
      </dgm:t>
    </dgm:pt>
    <dgm:pt modelId="{7FAD76A5-95FD-4BC1-873C-56F6618A96C8}" type="pres">
      <dgm:prSet presAssocID="{4984F4AE-73B1-4D09-8E7C-10556E9B277D}" presName="hierChild3" presStyleCnt="0"/>
      <dgm:spPr/>
      <dgm:t>
        <a:bodyPr/>
        <a:lstStyle/>
        <a:p>
          <a:endParaRPr lang="en-US"/>
        </a:p>
      </dgm:t>
    </dgm:pt>
  </dgm:ptLst>
  <dgm:cxnLst>
    <dgm:cxn modelId="{56C3C4A1-85B1-40C1-B470-B8D7C5ADD824}" type="presOf" srcId="{C6BFADDB-67D0-46A0-A4AE-C4298003A922}" destId="{498FF22B-596C-48A0-B716-6987BAA94009}" srcOrd="0" destOrd="0" presId="urn:microsoft.com/office/officeart/2005/8/layout/hierarchy1"/>
    <dgm:cxn modelId="{CDC118D5-3479-4EEE-B6FE-F48AA4FCC6F9}" type="presOf" srcId="{EF9CBF24-FFD2-4189-8C65-9D8B6BFFA184}" destId="{3A16CDC3-D042-4A0E-96AF-3A520CC8774D}" srcOrd="0" destOrd="0" presId="urn:microsoft.com/office/officeart/2005/8/layout/hierarchy1"/>
    <dgm:cxn modelId="{92790947-EE03-4D6A-9A12-969E7B4634EC}" type="presOf" srcId="{76711154-1277-4607-9A7F-D2418A7FB832}" destId="{1E790DA0-4CA1-47CB-9813-81FFE1BAD66F}" srcOrd="0" destOrd="0" presId="urn:microsoft.com/office/officeart/2005/8/layout/hierarchy1"/>
    <dgm:cxn modelId="{16A5E2D3-828B-4867-B165-0C9E1191833C}" type="presOf" srcId="{29EF24D1-1DB3-43FF-B315-762FE68A7889}" destId="{9176D407-C103-46D6-84D7-1E2ABCF2C9CB}" srcOrd="0" destOrd="0" presId="urn:microsoft.com/office/officeart/2005/8/layout/hierarchy1"/>
    <dgm:cxn modelId="{03294271-99AD-4C46-89E7-1C646609C31E}" type="presOf" srcId="{D998EF58-A11D-4687-835A-D82978AA34A6}" destId="{B2115EF4-0716-485D-BC9A-809B1F4B591F}" srcOrd="0" destOrd="0" presId="urn:microsoft.com/office/officeart/2005/8/layout/hierarchy1"/>
    <dgm:cxn modelId="{8FA096B3-2E25-45DB-8874-D8DAB3888E61}" srcId="{D6E05D33-2669-4FFE-94D6-B90010DACB19}" destId="{8232798A-9C9C-4C72-BE08-5F02B833C319}" srcOrd="1" destOrd="0" parTransId="{29EF24D1-1DB3-43FF-B315-762FE68A7889}" sibTransId="{6BCBE56A-33B0-4445-AC68-50DF9647AB7D}"/>
    <dgm:cxn modelId="{997F0AC9-7A20-4CF6-97A3-6EED9F1EEC8F}" type="presOf" srcId="{1815B43E-0132-4CEA-8814-A4CFF83641AA}" destId="{A3C519BF-65A7-4E37-ACF8-B86734EC7B3B}" srcOrd="0" destOrd="0" presId="urn:microsoft.com/office/officeart/2005/8/layout/hierarchy1"/>
    <dgm:cxn modelId="{76B24B3A-8D42-48FC-919E-85E38C98EEF2}" type="presOf" srcId="{6B76BD40-C7C5-49EC-8241-2939A75FE3E7}" destId="{AA626178-BDDA-4E80-8929-3ECFEF2E8717}" srcOrd="0" destOrd="0" presId="urn:microsoft.com/office/officeart/2005/8/layout/hierarchy1"/>
    <dgm:cxn modelId="{B4FDCEC7-A337-4CE3-BB36-08ED6A72CCF3}" srcId="{46067378-D57B-4033-8296-75BD82B34F93}" destId="{1445780A-8AB2-4703-99E9-3B04D79ADED2}" srcOrd="1" destOrd="0" parTransId="{D998EF58-A11D-4687-835A-D82978AA34A6}" sibTransId="{A48876A8-87DC-4580-AA73-73F3B59B5452}"/>
    <dgm:cxn modelId="{3D77A499-E527-4197-94F8-81D9C13215F4}" srcId="{46067378-D57B-4033-8296-75BD82B34F93}" destId="{22B13DFD-DD75-4FD9-AF03-2550BC9313F4}" srcOrd="3" destOrd="0" parTransId="{727D8BE6-E6BA-4240-92BA-B02768C62C0A}" sibTransId="{A3C9ED5F-4054-4289-AA5C-B5221578E988}"/>
    <dgm:cxn modelId="{BD87E634-0D2A-4B55-8150-10CB673E2A89}" type="presOf" srcId="{727D8BE6-E6BA-4240-92BA-B02768C62C0A}" destId="{FAB07D2B-6521-4C47-83AF-5D5270703B62}" srcOrd="0" destOrd="0" presId="urn:microsoft.com/office/officeart/2005/8/layout/hierarchy1"/>
    <dgm:cxn modelId="{1BBA571E-1848-4A49-A23C-89B415884B78}" type="presOf" srcId="{4984F4AE-73B1-4D09-8E7C-10556E9B277D}" destId="{80C3927E-560B-400D-9748-3AA140EFD5EF}" srcOrd="0" destOrd="0" presId="urn:microsoft.com/office/officeart/2005/8/layout/hierarchy1"/>
    <dgm:cxn modelId="{7E37AB6C-A35B-4DA9-9553-0BCB0843D976}" type="presOf" srcId="{D6E05D33-2669-4FFE-94D6-B90010DACB19}" destId="{95B28D39-C874-4C6A-966F-DBD46AF0120A}" srcOrd="0" destOrd="0" presId="urn:microsoft.com/office/officeart/2005/8/layout/hierarchy1"/>
    <dgm:cxn modelId="{C4BB052E-68B4-44B6-9F7A-4360F9D500F1}" type="presOf" srcId="{22B13DFD-DD75-4FD9-AF03-2550BC9313F4}" destId="{16327AB3-F05F-4B71-8EF3-4C9AFAE4E46C}" srcOrd="0" destOrd="0" presId="urn:microsoft.com/office/officeart/2005/8/layout/hierarchy1"/>
    <dgm:cxn modelId="{FB776D04-6917-425E-9E6A-7CEA32D11161}" type="presOf" srcId="{5F2DCD9D-DFF5-4236-8453-07FBB623BB2F}" destId="{54408142-0009-4D81-8279-AC17667D8EAC}" srcOrd="0" destOrd="0" presId="urn:microsoft.com/office/officeart/2005/8/layout/hierarchy1"/>
    <dgm:cxn modelId="{FC3A8C79-901A-47D2-BFAE-64D6406AD1CD}" srcId="{2EAFCDB8-4319-4B1F-8716-89BFF50DBB53}" destId="{D6E05D33-2669-4FFE-94D6-B90010DACB19}" srcOrd="0" destOrd="0" parTransId="{F5225364-5C43-4295-855E-77C69D78D7EC}" sibTransId="{2E933578-EC7F-4D42-90B2-BDD01EA6784E}"/>
    <dgm:cxn modelId="{1B39845D-7CE9-438B-BB73-E09896D10A1D}" type="presOf" srcId="{2EAFCDB8-4319-4B1F-8716-89BFF50DBB53}" destId="{874696F6-9A14-474B-AA08-3B910D81AF85}" srcOrd="0" destOrd="0" presId="urn:microsoft.com/office/officeart/2005/8/layout/hierarchy1"/>
    <dgm:cxn modelId="{984B5C41-7053-4C69-8586-B2ED7962F6CC}" srcId="{D6E05D33-2669-4FFE-94D6-B90010DACB19}" destId="{46067378-D57B-4033-8296-75BD82B34F93}" srcOrd="0" destOrd="0" parTransId="{5F2DCD9D-DFF5-4236-8453-07FBB623BB2F}" sibTransId="{3820BAB2-D005-4472-BA60-6F1A82EA77C1}"/>
    <dgm:cxn modelId="{1FAFC6EA-8E56-4C55-BA0F-EB8F90C3E304}" srcId="{D6E05D33-2669-4FFE-94D6-B90010DACB19}" destId="{4984F4AE-73B1-4D09-8E7C-10556E9B277D}" srcOrd="2" destOrd="0" parTransId="{76711154-1277-4607-9A7F-D2418A7FB832}" sibTransId="{04044630-4935-464D-AD1A-93B94F8C6E1D}"/>
    <dgm:cxn modelId="{6C426640-7FD3-4690-B5EC-0E2D7D8A517B}" type="presOf" srcId="{46067378-D57B-4033-8296-75BD82B34F93}" destId="{3F4ACB63-30EC-4B66-8E86-C31A998CB1C3}" srcOrd="0" destOrd="0" presId="urn:microsoft.com/office/officeart/2005/8/layout/hierarchy1"/>
    <dgm:cxn modelId="{287945BC-CDBA-4986-9C4C-D87056D81FF5}" srcId="{46067378-D57B-4033-8296-75BD82B34F93}" destId="{6B76BD40-C7C5-49EC-8241-2939A75FE3E7}" srcOrd="2" destOrd="0" parTransId="{C6BFADDB-67D0-46A0-A4AE-C4298003A922}" sibTransId="{98DE494A-D495-4F42-BCC6-999DFD3B63DB}"/>
    <dgm:cxn modelId="{186DED4E-8690-40B1-9B6D-964014DD7FEB}" type="presOf" srcId="{8232798A-9C9C-4C72-BE08-5F02B833C319}" destId="{B55D9C1E-3FED-44B4-99E0-5B36E100835D}" srcOrd="0" destOrd="0" presId="urn:microsoft.com/office/officeart/2005/8/layout/hierarchy1"/>
    <dgm:cxn modelId="{AEABB052-AE96-4019-A397-76C15E16AC44}" srcId="{46067378-D57B-4033-8296-75BD82B34F93}" destId="{EF9CBF24-FFD2-4189-8C65-9D8B6BFFA184}" srcOrd="0" destOrd="0" parTransId="{1815B43E-0132-4CEA-8814-A4CFF83641AA}" sibTransId="{D7073051-6BC9-4C4C-AAA7-C8B444A63158}"/>
    <dgm:cxn modelId="{8D9DBF7C-4033-4A6F-9BEE-9E49346F0712}" type="presOf" srcId="{1445780A-8AB2-4703-99E9-3B04D79ADED2}" destId="{2F7EA127-BDCD-4AD6-9406-ADCF74409DCA}" srcOrd="0" destOrd="0" presId="urn:microsoft.com/office/officeart/2005/8/layout/hierarchy1"/>
    <dgm:cxn modelId="{8623F23D-1B66-49E5-9802-1BA59A863023}" type="presParOf" srcId="{874696F6-9A14-474B-AA08-3B910D81AF85}" destId="{84F7A959-2F22-40B5-BE7A-9EC032576FA8}" srcOrd="0" destOrd="0" presId="urn:microsoft.com/office/officeart/2005/8/layout/hierarchy1"/>
    <dgm:cxn modelId="{F1D914BF-375D-4AAA-A372-23EAFBAB3583}" type="presParOf" srcId="{84F7A959-2F22-40B5-BE7A-9EC032576FA8}" destId="{90BA0DEB-A7FC-48AE-BFB7-480508AF2440}" srcOrd="0" destOrd="0" presId="urn:microsoft.com/office/officeart/2005/8/layout/hierarchy1"/>
    <dgm:cxn modelId="{14E3FD6B-57C9-4788-B802-0ACF56E21B0F}" type="presParOf" srcId="{90BA0DEB-A7FC-48AE-BFB7-480508AF2440}" destId="{17CB7EA5-D2FD-41A5-AA3F-203F4BE24D4B}" srcOrd="0" destOrd="0" presId="urn:microsoft.com/office/officeart/2005/8/layout/hierarchy1"/>
    <dgm:cxn modelId="{6656CAAE-E704-491B-8764-2850C80CBC31}" type="presParOf" srcId="{90BA0DEB-A7FC-48AE-BFB7-480508AF2440}" destId="{95B28D39-C874-4C6A-966F-DBD46AF0120A}" srcOrd="1" destOrd="0" presId="urn:microsoft.com/office/officeart/2005/8/layout/hierarchy1"/>
    <dgm:cxn modelId="{47445CD7-D501-4BDD-915C-A939D6B5BFCC}" type="presParOf" srcId="{84F7A959-2F22-40B5-BE7A-9EC032576FA8}" destId="{644B25D3-2635-4EC5-91BA-9F3FD752AE99}" srcOrd="1" destOrd="0" presId="urn:microsoft.com/office/officeart/2005/8/layout/hierarchy1"/>
    <dgm:cxn modelId="{F2207859-917E-4316-80A9-D4A8915F7829}" type="presParOf" srcId="{644B25D3-2635-4EC5-91BA-9F3FD752AE99}" destId="{54408142-0009-4D81-8279-AC17667D8EAC}" srcOrd="0" destOrd="0" presId="urn:microsoft.com/office/officeart/2005/8/layout/hierarchy1"/>
    <dgm:cxn modelId="{995B0049-E913-4343-A49E-28C395D60021}" type="presParOf" srcId="{644B25D3-2635-4EC5-91BA-9F3FD752AE99}" destId="{BC012178-1EDC-4A71-8D50-4DE0262F49C7}" srcOrd="1" destOrd="0" presId="urn:microsoft.com/office/officeart/2005/8/layout/hierarchy1"/>
    <dgm:cxn modelId="{34A6E4E7-1171-447D-B59F-7E25361B1048}" type="presParOf" srcId="{BC012178-1EDC-4A71-8D50-4DE0262F49C7}" destId="{4255279A-59E4-462C-A0A9-1D834CA4648C}" srcOrd="0" destOrd="0" presId="urn:microsoft.com/office/officeart/2005/8/layout/hierarchy1"/>
    <dgm:cxn modelId="{8FE4EF7A-546B-454D-9624-841EA4503828}" type="presParOf" srcId="{4255279A-59E4-462C-A0A9-1D834CA4648C}" destId="{228E4728-2B19-4178-8E6A-33D2F9362413}" srcOrd="0" destOrd="0" presId="urn:microsoft.com/office/officeart/2005/8/layout/hierarchy1"/>
    <dgm:cxn modelId="{934C0BB2-FDEE-484D-A641-4683E797DEC4}" type="presParOf" srcId="{4255279A-59E4-462C-A0A9-1D834CA4648C}" destId="{3F4ACB63-30EC-4B66-8E86-C31A998CB1C3}" srcOrd="1" destOrd="0" presId="urn:microsoft.com/office/officeart/2005/8/layout/hierarchy1"/>
    <dgm:cxn modelId="{6FA53B61-8E97-44F5-B347-EECBE41228D7}" type="presParOf" srcId="{BC012178-1EDC-4A71-8D50-4DE0262F49C7}" destId="{CD7E176D-B78A-4AB9-AAEA-2FADB84DA9E5}" srcOrd="1" destOrd="0" presId="urn:microsoft.com/office/officeart/2005/8/layout/hierarchy1"/>
    <dgm:cxn modelId="{2CB50BE2-45E9-4B21-B8D2-3E2E4B836D31}" type="presParOf" srcId="{CD7E176D-B78A-4AB9-AAEA-2FADB84DA9E5}" destId="{A3C519BF-65A7-4E37-ACF8-B86734EC7B3B}" srcOrd="0" destOrd="0" presId="urn:microsoft.com/office/officeart/2005/8/layout/hierarchy1"/>
    <dgm:cxn modelId="{50768235-6DB1-416D-9CE1-055AFFDBF4FE}" type="presParOf" srcId="{CD7E176D-B78A-4AB9-AAEA-2FADB84DA9E5}" destId="{D67727C4-E924-469E-B897-6D91F3C25A0F}" srcOrd="1" destOrd="0" presId="urn:microsoft.com/office/officeart/2005/8/layout/hierarchy1"/>
    <dgm:cxn modelId="{A1452C4A-B882-4718-8B0E-64D2E64E3D8F}" type="presParOf" srcId="{D67727C4-E924-469E-B897-6D91F3C25A0F}" destId="{082CD600-C307-472A-9E2D-5188839836C2}" srcOrd="0" destOrd="0" presId="urn:microsoft.com/office/officeart/2005/8/layout/hierarchy1"/>
    <dgm:cxn modelId="{007BD5F5-8F67-46D6-BC1F-7C6AD89FF53B}" type="presParOf" srcId="{082CD600-C307-472A-9E2D-5188839836C2}" destId="{516FF092-2623-43BB-8D15-EB6F89F90768}" srcOrd="0" destOrd="0" presId="urn:microsoft.com/office/officeart/2005/8/layout/hierarchy1"/>
    <dgm:cxn modelId="{6991C76E-89DD-4843-94F8-8EE7126A53DE}" type="presParOf" srcId="{082CD600-C307-472A-9E2D-5188839836C2}" destId="{3A16CDC3-D042-4A0E-96AF-3A520CC8774D}" srcOrd="1" destOrd="0" presId="urn:microsoft.com/office/officeart/2005/8/layout/hierarchy1"/>
    <dgm:cxn modelId="{F2A20316-EABA-402F-B49D-9828D8261115}" type="presParOf" srcId="{D67727C4-E924-469E-B897-6D91F3C25A0F}" destId="{E0C94299-5C35-438A-839C-46E411AD3D36}" srcOrd="1" destOrd="0" presId="urn:microsoft.com/office/officeart/2005/8/layout/hierarchy1"/>
    <dgm:cxn modelId="{6F34A6A0-913E-4AC3-81FE-B91F1434477B}" type="presParOf" srcId="{CD7E176D-B78A-4AB9-AAEA-2FADB84DA9E5}" destId="{B2115EF4-0716-485D-BC9A-809B1F4B591F}" srcOrd="2" destOrd="0" presId="urn:microsoft.com/office/officeart/2005/8/layout/hierarchy1"/>
    <dgm:cxn modelId="{E061799E-131F-4D73-B87B-16E4F66F54B7}" type="presParOf" srcId="{CD7E176D-B78A-4AB9-AAEA-2FADB84DA9E5}" destId="{E5871AC6-2221-4D4D-A140-1518EB42FA3F}" srcOrd="3" destOrd="0" presId="urn:microsoft.com/office/officeart/2005/8/layout/hierarchy1"/>
    <dgm:cxn modelId="{F8C45813-C749-48D6-848A-92A90C8DA515}" type="presParOf" srcId="{E5871AC6-2221-4D4D-A140-1518EB42FA3F}" destId="{A2E5EC1C-7867-42C1-A068-DDCBABB6E5F0}" srcOrd="0" destOrd="0" presId="urn:microsoft.com/office/officeart/2005/8/layout/hierarchy1"/>
    <dgm:cxn modelId="{33667607-5205-474D-94C3-8FEA71476A46}" type="presParOf" srcId="{A2E5EC1C-7867-42C1-A068-DDCBABB6E5F0}" destId="{D6B3D8F8-BE59-4AE2-9503-B258AEA5CB8F}" srcOrd="0" destOrd="0" presId="urn:microsoft.com/office/officeart/2005/8/layout/hierarchy1"/>
    <dgm:cxn modelId="{2F9B2DC7-46BE-496F-AF43-422CC2487FF9}" type="presParOf" srcId="{A2E5EC1C-7867-42C1-A068-DDCBABB6E5F0}" destId="{2F7EA127-BDCD-4AD6-9406-ADCF74409DCA}" srcOrd="1" destOrd="0" presId="urn:microsoft.com/office/officeart/2005/8/layout/hierarchy1"/>
    <dgm:cxn modelId="{18C1B6D2-0A11-41FF-806E-510ADF3634B2}" type="presParOf" srcId="{E5871AC6-2221-4D4D-A140-1518EB42FA3F}" destId="{847FAA62-4AD1-4F65-9678-1820621A8D92}" srcOrd="1" destOrd="0" presId="urn:microsoft.com/office/officeart/2005/8/layout/hierarchy1"/>
    <dgm:cxn modelId="{F67AB0B0-1430-4F3E-AC04-7827EDB67E89}" type="presParOf" srcId="{CD7E176D-B78A-4AB9-AAEA-2FADB84DA9E5}" destId="{498FF22B-596C-48A0-B716-6987BAA94009}" srcOrd="4" destOrd="0" presId="urn:microsoft.com/office/officeart/2005/8/layout/hierarchy1"/>
    <dgm:cxn modelId="{5362B5F2-00B1-4B3D-B421-2660F1C82037}" type="presParOf" srcId="{CD7E176D-B78A-4AB9-AAEA-2FADB84DA9E5}" destId="{B19841AC-9A2B-46E6-8A8C-E7FE481525CE}" srcOrd="5" destOrd="0" presId="urn:microsoft.com/office/officeart/2005/8/layout/hierarchy1"/>
    <dgm:cxn modelId="{1F3B8BB6-E20A-474B-BE0A-253E0193B26A}" type="presParOf" srcId="{B19841AC-9A2B-46E6-8A8C-E7FE481525CE}" destId="{C96A7FB5-91B1-416F-86DC-5F6D74D93170}" srcOrd="0" destOrd="0" presId="urn:microsoft.com/office/officeart/2005/8/layout/hierarchy1"/>
    <dgm:cxn modelId="{C97327B1-41F6-432E-8778-A8059BAEBDF5}" type="presParOf" srcId="{C96A7FB5-91B1-416F-86DC-5F6D74D93170}" destId="{573E6217-3FD3-44FC-971F-89C1C8C0BB1E}" srcOrd="0" destOrd="0" presId="urn:microsoft.com/office/officeart/2005/8/layout/hierarchy1"/>
    <dgm:cxn modelId="{C0BB10C5-6AD3-47D4-BDEB-903C176174D5}" type="presParOf" srcId="{C96A7FB5-91B1-416F-86DC-5F6D74D93170}" destId="{AA626178-BDDA-4E80-8929-3ECFEF2E8717}" srcOrd="1" destOrd="0" presId="urn:microsoft.com/office/officeart/2005/8/layout/hierarchy1"/>
    <dgm:cxn modelId="{AB1DFC6A-173A-47CC-BC98-CFB673CBC580}" type="presParOf" srcId="{B19841AC-9A2B-46E6-8A8C-E7FE481525CE}" destId="{1E232EDF-6AE5-41C7-BBC7-9DE4E89CB46A}" srcOrd="1" destOrd="0" presId="urn:microsoft.com/office/officeart/2005/8/layout/hierarchy1"/>
    <dgm:cxn modelId="{2219168E-E1E4-4E4F-B6CA-007AD8B3A4C3}" type="presParOf" srcId="{CD7E176D-B78A-4AB9-AAEA-2FADB84DA9E5}" destId="{FAB07D2B-6521-4C47-83AF-5D5270703B62}" srcOrd="6" destOrd="0" presId="urn:microsoft.com/office/officeart/2005/8/layout/hierarchy1"/>
    <dgm:cxn modelId="{5AA34BBA-908B-47D1-B90A-D1D755461B00}" type="presParOf" srcId="{CD7E176D-B78A-4AB9-AAEA-2FADB84DA9E5}" destId="{41555536-0BC5-4622-892D-028CE2EACCA6}" srcOrd="7" destOrd="0" presId="urn:microsoft.com/office/officeart/2005/8/layout/hierarchy1"/>
    <dgm:cxn modelId="{FEB59A4B-F7AE-426F-B2ED-05B7762448E6}" type="presParOf" srcId="{41555536-0BC5-4622-892D-028CE2EACCA6}" destId="{B8A6A872-A35D-48E2-944C-A380483B85F0}" srcOrd="0" destOrd="0" presId="urn:microsoft.com/office/officeart/2005/8/layout/hierarchy1"/>
    <dgm:cxn modelId="{423C5CCF-1599-43BA-B9BB-7803D58B845C}" type="presParOf" srcId="{B8A6A872-A35D-48E2-944C-A380483B85F0}" destId="{2E43A733-581E-4D0B-AA06-96BE03210BA6}" srcOrd="0" destOrd="0" presId="urn:microsoft.com/office/officeart/2005/8/layout/hierarchy1"/>
    <dgm:cxn modelId="{88CDB4B9-474F-44CD-ADE5-1A3636A5B5DD}" type="presParOf" srcId="{B8A6A872-A35D-48E2-944C-A380483B85F0}" destId="{16327AB3-F05F-4B71-8EF3-4C9AFAE4E46C}" srcOrd="1" destOrd="0" presId="urn:microsoft.com/office/officeart/2005/8/layout/hierarchy1"/>
    <dgm:cxn modelId="{ECDD7C76-BCC6-41C7-B81E-3050D72F0EC0}" type="presParOf" srcId="{41555536-0BC5-4622-892D-028CE2EACCA6}" destId="{7779FC58-280B-49DA-8519-230C00B5ADB5}" srcOrd="1" destOrd="0" presId="urn:microsoft.com/office/officeart/2005/8/layout/hierarchy1"/>
    <dgm:cxn modelId="{D86AF759-460E-4041-97D4-072C0C09AC59}" type="presParOf" srcId="{644B25D3-2635-4EC5-91BA-9F3FD752AE99}" destId="{9176D407-C103-46D6-84D7-1E2ABCF2C9CB}" srcOrd="2" destOrd="0" presId="urn:microsoft.com/office/officeart/2005/8/layout/hierarchy1"/>
    <dgm:cxn modelId="{CFA8C06B-A137-4D24-8B38-616E3776112D}" type="presParOf" srcId="{644B25D3-2635-4EC5-91BA-9F3FD752AE99}" destId="{8AF20410-D60B-46B0-A575-AB0646D13AC9}" srcOrd="3" destOrd="0" presId="urn:microsoft.com/office/officeart/2005/8/layout/hierarchy1"/>
    <dgm:cxn modelId="{3DED2BD5-166C-469D-8E6A-FCCEF02F3B21}" type="presParOf" srcId="{8AF20410-D60B-46B0-A575-AB0646D13AC9}" destId="{BEDB0DDA-FE65-4ABE-BE75-808101190AFC}" srcOrd="0" destOrd="0" presId="urn:microsoft.com/office/officeart/2005/8/layout/hierarchy1"/>
    <dgm:cxn modelId="{DE75B440-8E34-4E1C-81DD-82F16BD73104}" type="presParOf" srcId="{BEDB0DDA-FE65-4ABE-BE75-808101190AFC}" destId="{BA565B5A-B05A-4883-A014-D6CFB5F8815E}" srcOrd="0" destOrd="0" presId="urn:microsoft.com/office/officeart/2005/8/layout/hierarchy1"/>
    <dgm:cxn modelId="{5C7053BF-7E19-4341-A223-1F8EAD7C2653}" type="presParOf" srcId="{BEDB0DDA-FE65-4ABE-BE75-808101190AFC}" destId="{B55D9C1E-3FED-44B4-99E0-5B36E100835D}" srcOrd="1" destOrd="0" presId="urn:microsoft.com/office/officeart/2005/8/layout/hierarchy1"/>
    <dgm:cxn modelId="{C79FFDA9-100D-40DE-85E8-611665291F09}" type="presParOf" srcId="{8AF20410-D60B-46B0-A575-AB0646D13AC9}" destId="{1D522D3D-99E4-443E-B453-96D2C76DF289}" srcOrd="1" destOrd="0" presId="urn:microsoft.com/office/officeart/2005/8/layout/hierarchy1"/>
    <dgm:cxn modelId="{6281576E-9CD3-49DD-89AC-C0B6B4184B43}" type="presParOf" srcId="{644B25D3-2635-4EC5-91BA-9F3FD752AE99}" destId="{1E790DA0-4CA1-47CB-9813-81FFE1BAD66F}" srcOrd="4" destOrd="0" presId="urn:microsoft.com/office/officeart/2005/8/layout/hierarchy1"/>
    <dgm:cxn modelId="{2BDD1E7A-F49C-4C4D-AFF2-06AF9F1BB7A5}" type="presParOf" srcId="{644B25D3-2635-4EC5-91BA-9F3FD752AE99}" destId="{B1CC1ED5-0730-471E-BD23-580EC0698174}" srcOrd="5" destOrd="0" presId="urn:microsoft.com/office/officeart/2005/8/layout/hierarchy1"/>
    <dgm:cxn modelId="{788A1FD7-A398-43DF-B80D-7A9053BFFAC4}" type="presParOf" srcId="{B1CC1ED5-0730-471E-BD23-580EC0698174}" destId="{F5AAC752-1B2D-428D-8D3E-26A06A876DDF}" srcOrd="0" destOrd="0" presId="urn:microsoft.com/office/officeart/2005/8/layout/hierarchy1"/>
    <dgm:cxn modelId="{1B56B7E9-3780-4AF5-A59A-8C36503AAC3D}" type="presParOf" srcId="{F5AAC752-1B2D-428D-8D3E-26A06A876DDF}" destId="{4FB01B98-2D68-45F7-ACD4-4CEB6052CBE1}" srcOrd="0" destOrd="0" presId="urn:microsoft.com/office/officeart/2005/8/layout/hierarchy1"/>
    <dgm:cxn modelId="{C0163C09-01E9-474B-A594-108886EF8068}" type="presParOf" srcId="{F5AAC752-1B2D-428D-8D3E-26A06A876DDF}" destId="{80C3927E-560B-400D-9748-3AA140EFD5EF}" srcOrd="1" destOrd="0" presId="urn:microsoft.com/office/officeart/2005/8/layout/hierarchy1"/>
    <dgm:cxn modelId="{2149EFFE-03B6-4A4F-9343-F2F45965FDD7}" type="presParOf" srcId="{B1CC1ED5-0730-471E-BD23-580EC0698174}" destId="{7FAD76A5-95FD-4BC1-873C-56F6618A96C8}"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11CBBA-C47B-461D-9C73-F6E663CAD805}"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US"/>
        </a:p>
      </dgm:t>
    </dgm:pt>
    <dgm:pt modelId="{3CB32DA5-E622-46AB-B3D1-11B607F9B667}">
      <dgm:prSet phldrT="[Text]" custT="1">
        <dgm:style>
          <a:lnRef idx="1">
            <a:schemeClr val="accent5"/>
          </a:lnRef>
          <a:fillRef idx="2">
            <a:schemeClr val="accent5"/>
          </a:fillRef>
          <a:effectRef idx="1">
            <a:schemeClr val="accent5"/>
          </a:effectRef>
          <a:fontRef idx="minor">
            <a:schemeClr val="dk1"/>
          </a:fontRef>
        </dgm:style>
      </dgm:prSet>
      <dgm:spPr>
        <a:ln>
          <a:solidFill>
            <a:schemeClr val="bg1"/>
          </a:solidFill>
        </a:ln>
      </dgm:spPr>
      <dgm:t>
        <a:bodyPr/>
        <a:lstStyle/>
        <a:p>
          <a:r>
            <a:rPr lang="en-US" sz="3100" dirty="0" smtClean="0">
              <a:latin typeface="Calibri" pitchFamily="34" charset="0"/>
            </a:rPr>
            <a:t>Creating            the First Big Persian-English Comparable Corpus</a:t>
          </a:r>
          <a:endParaRPr lang="en-US" sz="3100" dirty="0">
            <a:latin typeface="Calibri" pitchFamily="34" charset="0"/>
          </a:endParaRPr>
        </a:p>
      </dgm:t>
    </dgm:pt>
    <dgm:pt modelId="{1AF8553E-0B0E-46C7-8A81-D5D2C56DEB35}" type="parTrans" cxnId="{0BD48356-AD56-4CEB-91F1-E0D2F6F407A9}">
      <dgm:prSet/>
      <dgm:spPr/>
      <dgm:t>
        <a:bodyPr/>
        <a:lstStyle/>
        <a:p>
          <a:endParaRPr lang="en-US"/>
        </a:p>
      </dgm:t>
    </dgm:pt>
    <dgm:pt modelId="{5D0149BB-DB1F-4037-A347-331C6194A5EB}" type="sibTrans" cxnId="{0BD48356-AD56-4CEB-91F1-E0D2F6F407A9}">
      <dgm:prSet/>
      <dgm:spPr/>
      <dgm:t>
        <a:bodyPr/>
        <a:lstStyle/>
        <a:p>
          <a:endParaRPr lang="en-US"/>
        </a:p>
      </dgm:t>
    </dgm:pt>
    <dgm:pt modelId="{FD327194-C4A9-46C8-9615-F759C5D6EA3F}">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Two independent news collections</a:t>
          </a:r>
          <a:endParaRPr lang="en-US" sz="2200" dirty="0">
            <a:latin typeface="Calibri" pitchFamily="34" charset="0"/>
          </a:endParaRPr>
        </a:p>
      </dgm:t>
    </dgm:pt>
    <dgm:pt modelId="{4AFE7E89-F63A-4E69-8BE4-6E3C11488766}" type="parTrans" cxnId="{FCFE8C8C-101E-4902-9E0B-1FE542066D65}">
      <dgm:prSet/>
      <dgm:spPr/>
      <dgm:t>
        <a:bodyPr/>
        <a:lstStyle/>
        <a:p>
          <a:endParaRPr lang="en-US"/>
        </a:p>
      </dgm:t>
    </dgm:pt>
    <dgm:pt modelId="{C8D2B00A-8F5D-4E3E-A61A-FB82A798D472}" type="sibTrans" cxnId="{FCFE8C8C-101E-4902-9E0B-1FE542066D65}">
      <dgm:prSet/>
      <dgm:spPr/>
      <dgm:t>
        <a:bodyPr/>
        <a:lstStyle/>
        <a:p>
          <a:endParaRPr lang="en-US"/>
        </a:p>
      </dgm:t>
    </dgm:pt>
    <dgm:pt modelId="{B51723CC-C898-488C-896E-8FDA0DBC2073}">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Aligned the documents</a:t>
          </a:r>
          <a:endParaRPr lang="en-US" sz="2200" dirty="0">
            <a:latin typeface="Calibri" pitchFamily="34" charset="0"/>
          </a:endParaRPr>
        </a:p>
      </dgm:t>
    </dgm:pt>
    <dgm:pt modelId="{B42C5657-6A7B-4E83-9CF2-8DC27CF7F203}" type="parTrans" cxnId="{8676AF2E-A06D-456A-B17A-5D71292A6ADA}">
      <dgm:prSet/>
      <dgm:spPr/>
      <dgm:t>
        <a:bodyPr/>
        <a:lstStyle/>
        <a:p>
          <a:endParaRPr lang="en-US"/>
        </a:p>
      </dgm:t>
    </dgm:pt>
    <dgm:pt modelId="{1B579D5D-25EB-4EE8-9961-84FE15F11518}" type="sibTrans" cxnId="{8676AF2E-A06D-456A-B17A-5D71292A6ADA}">
      <dgm:prSet/>
      <dgm:spPr/>
      <dgm:t>
        <a:bodyPr/>
        <a:lstStyle/>
        <a:p>
          <a:endParaRPr lang="en-US"/>
        </a:p>
      </dgm:t>
    </dgm:pt>
    <dgm:pt modelId="{2C34DA67-260B-4CB9-9EEB-096732833D0F}">
      <dgm:prSet phldrT="[Text]" custT="1">
        <dgm:style>
          <a:lnRef idx="1">
            <a:schemeClr val="accent5"/>
          </a:lnRef>
          <a:fillRef idx="2">
            <a:schemeClr val="accent5"/>
          </a:fillRef>
          <a:effectRef idx="1">
            <a:schemeClr val="accent5"/>
          </a:effectRef>
          <a:fontRef idx="minor">
            <a:schemeClr val="dk1"/>
          </a:fontRef>
        </dgm:style>
      </dgm:prSet>
      <dgm:spPr>
        <a:ln>
          <a:solidFill>
            <a:schemeClr val="bg1"/>
          </a:solidFill>
        </a:ln>
      </dgm:spPr>
      <dgm:t>
        <a:bodyPr/>
        <a:lstStyle/>
        <a:p>
          <a:r>
            <a:rPr lang="en-US" sz="3200" dirty="0" smtClean="0">
              <a:latin typeface="Calibri" pitchFamily="34" charset="0"/>
            </a:rPr>
            <a:t>Assess Quality of Our Corpus</a:t>
          </a:r>
          <a:endParaRPr lang="en-US" sz="3200" dirty="0">
            <a:latin typeface="Calibri" pitchFamily="34" charset="0"/>
          </a:endParaRPr>
        </a:p>
      </dgm:t>
    </dgm:pt>
    <dgm:pt modelId="{4328F536-2FF5-484A-8BC4-213407ACA423}" type="parTrans" cxnId="{B57AFD05-7A33-46AA-9DFB-07A16CC5D21C}">
      <dgm:prSet/>
      <dgm:spPr/>
      <dgm:t>
        <a:bodyPr/>
        <a:lstStyle/>
        <a:p>
          <a:endParaRPr lang="en-US"/>
        </a:p>
      </dgm:t>
    </dgm:pt>
    <dgm:pt modelId="{820E7823-3F22-4A9F-A8F0-E69812F52A6C}" type="sibTrans" cxnId="{B57AFD05-7A33-46AA-9DFB-07A16CC5D21C}">
      <dgm:prSet/>
      <dgm:spPr/>
      <dgm:t>
        <a:bodyPr/>
        <a:lstStyle/>
        <a:p>
          <a:endParaRPr lang="en-US"/>
        </a:p>
      </dgm:t>
    </dgm:pt>
    <dgm:pt modelId="{3B0F4049-1BD0-4750-BAB9-17B6CE7E0CF4}">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DDF0C8"/>
          </a:solidFill>
        </a:ln>
      </dgm:spPr>
      <dgm:t>
        <a:bodyPr/>
        <a:lstStyle/>
        <a:p>
          <a:r>
            <a:rPr lang="en-US" sz="2200" dirty="0" smtClean="0">
              <a:latin typeface="Calibri" pitchFamily="34" charset="0"/>
            </a:rPr>
            <a:t>Manually evaluate one month alignments by five-level relevance scale</a:t>
          </a:r>
          <a:endParaRPr lang="en-US" sz="2200" dirty="0">
            <a:latin typeface="Calibri" pitchFamily="34" charset="0"/>
          </a:endParaRPr>
        </a:p>
      </dgm:t>
    </dgm:pt>
    <dgm:pt modelId="{946612DF-90B0-4A20-8BB8-E703BF560F2C}" type="parTrans" cxnId="{4C541E2C-C26F-42C6-9496-D972501DD435}">
      <dgm:prSet/>
      <dgm:spPr/>
      <dgm:t>
        <a:bodyPr/>
        <a:lstStyle/>
        <a:p>
          <a:endParaRPr lang="en-US"/>
        </a:p>
      </dgm:t>
    </dgm:pt>
    <dgm:pt modelId="{9D2FA46E-FD3B-4FB3-AE71-4853407390DD}" type="sibTrans" cxnId="{4C541E2C-C26F-42C6-9496-D972501DD435}">
      <dgm:prSet/>
      <dgm:spPr/>
      <dgm:t>
        <a:bodyPr/>
        <a:lstStyle/>
        <a:p>
          <a:endParaRPr lang="en-US"/>
        </a:p>
      </dgm:t>
    </dgm:pt>
    <dgm:pt modelId="{F3E5C3E8-813D-4EAC-83A5-F76A0628C988}">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DDF0C8"/>
          </a:solidFill>
        </a:ln>
      </dgm:spPr>
      <dgm:t>
        <a:bodyPr/>
        <a:lstStyle/>
        <a:p>
          <a:r>
            <a:rPr lang="en-US" sz="2200" dirty="0" smtClean="0">
              <a:latin typeface="Calibri" pitchFamily="34" charset="0"/>
            </a:rPr>
            <a:t>Extract word associations</a:t>
          </a:r>
          <a:endParaRPr lang="en-US" sz="2200" dirty="0">
            <a:latin typeface="Calibri" pitchFamily="34" charset="0"/>
          </a:endParaRPr>
        </a:p>
      </dgm:t>
    </dgm:pt>
    <dgm:pt modelId="{583EE6DE-AF61-4DF5-93DE-33AFFEA8029A}" type="parTrans" cxnId="{21F31B99-AA6D-47DA-A125-0E4D96CF0CA7}">
      <dgm:prSet/>
      <dgm:spPr/>
      <dgm:t>
        <a:bodyPr/>
        <a:lstStyle/>
        <a:p>
          <a:endParaRPr lang="en-US"/>
        </a:p>
      </dgm:t>
    </dgm:pt>
    <dgm:pt modelId="{D33BC9DD-DE5D-45BE-A898-FB6DA8EECFF3}" type="sibTrans" cxnId="{21F31B99-AA6D-47DA-A125-0E4D96CF0CA7}">
      <dgm:prSet/>
      <dgm:spPr/>
      <dgm:t>
        <a:bodyPr/>
        <a:lstStyle/>
        <a:p>
          <a:endParaRPr lang="en-US"/>
        </a:p>
      </dgm:t>
    </dgm:pt>
    <dgm:pt modelId="{92C093B9-C3C9-494D-A070-BD7860FF90C9}">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endParaRPr lang="en-US" sz="100" dirty="0" smtClean="0">
            <a:latin typeface="Calibri" pitchFamily="34" charset="0"/>
          </a:endParaRPr>
        </a:p>
      </dgm:t>
    </dgm:pt>
    <dgm:pt modelId="{4DCABD29-DB7C-449D-B3F0-33D00088050A}" type="parTrans" cxnId="{4112F070-1CCD-4E8E-87A2-9CB9AECC69C8}">
      <dgm:prSet/>
      <dgm:spPr/>
      <dgm:t>
        <a:bodyPr/>
        <a:lstStyle/>
        <a:p>
          <a:endParaRPr lang="en-US"/>
        </a:p>
      </dgm:t>
    </dgm:pt>
    <dgm:pt modelId="{2ACF7D25-6085-44EE-9128-DF8CF5D0EFC3}" type="sibTrans" cxnId="{4112F070-1CCD-4E8E-87A2-9CB9AECC69C8}">
      <dgm:prSet/>
      <dgm:spPr/>
      <dgm:t>
        <a:bodyPr/>
        <a:lstStyle/>
        <a:p>
          <a:endParaRPr lang="en-US"/>
        </a:p>
      </dgm:t>
    </dgm:pt>
    <dgm:pt modelId="{7F144385-6023-482F-983B-A8C335A4236B}">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Alternatives</a:t>
          </a:r>
          <a:endParaRPr lang="en-US" sz="2200" dirty="0">
            <a:latin typeface="Calibri" pitchFamily="34" charset="0"/>
          </a:endParaRPr>
        </a:p>
      </dgm:t>
    </dgm:pt>
    <dgm:pt modelId="{C8E14A57-DA2F-4FE5-A053-9E9DB92CAD33}" type="parTrans" cxnId="{EFE648A9-8F6E-4B25-893B-7400D460C597}">
      <dgm:prSet/>
      <dgm:spPr/>
      <dgm:t>
        <a:bodyPr/>
        <a:lstStyle/>
        <a:p>
          <a:endParaRPr lang="en-US"/>
        </a:p>
      </dgm:t>
    </dgm:pt>
    <dgm:pt modelId="{1B69BF12-525A-43EC-AC40-EA7DCC8A7AD7}" type="sibTrans" cxnId="{EFE648A9-8F6E-4B25-893B-7400D460C597}">
      <dgm:prSet/>
      <dgm:spPr/>
      <dgm:t>
        <a:bodyPr/>
        <a:lstStyle/>
        <a:p>
          <a:endParaRPr lang="en-US"/>
        </a:p>
      </dgm:t>
    </dgm:pt>
    <dgm:pt modelId="{D2F28E42-86B3-4CF9-A206-138FB6E80D07}">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Different translation methods</a:t>
          </a:r>
          <a:endParaRPr lang="en-US" sz="2200" dirty="0">
            <a:latin typeface="Calibri" pitchFamily="34" charset="0"/>
          </a:endParaRPr>
        </a:p>
      </dgm:t>
    </dgm:pt>
    <dgm:pt modelId="{87B882F2-98EA-4978-9D53-0593036F5EF3}" type="parTrans" cxnId="{4A517BA1-985B-4D19-88A2-89E56F2C0428}">
      <dgm:prSet/>
      <dgm:spPr/>
      <dgm:t>
        <a:bodyPr/>
        <a:lstStyle/>
        <a:p>
          <a:endParaRPr lang="en-US"/>
        </a:p>
      </dgm:t>
    </dgm:pt>
    <dgm:pt modelId="{0F9ECC24-6B47-430B-893A-3A8822F8018F}" type="sibTrans" cxnId="{4A517BA1-985B-4D19-88A2-89E56F2C0428}">
      <dgm:prSet/>
      <dgm:spPr/>
      <dgm:t>
        <a:bodyPr/>
        <a:lstStyle/>
        <a:p>
          <a:endParaRPr lang="en-US"/>
        </a:p>
      </dgm:t>
    </dgm:pt>
    <dgm:pt modelId="{328A7FAF-602C-49F3-9FEE-6B00789B4254}">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Different retrieval models</a:t>
          </a:r>
          <a:endParaRPr lang="en-US" sz="2200" dirty="0">
            <a:latin typeface="Calibri" pitchFamily="34" charset="0"/>
          </a:endParaRPr>
        </a:p>
      </dgm:t>
    </dgm:pt>
    <dgm:pt modelId="{AA6D0E10-4A32-414F-89F2-792E4AC24A6E}" type="parTrans" cxnId="{0E7BA90E-4FB9-4492-8675-0F893153F523}">
      <dgm:prSet/>
      <dgm:spPr/>
      <dgm:t>
        <a:bodyPr/>
        <a:lstStyle/>
        <a:p>
          <a:endParaRPr lang="en-US"/>
        </a:p>
      </dgm:t>
    </dgm:pt>
    <dgm:pt modelId="{23D0F90A-5011-4769-8FDC-9EC61C0ACE91}" type="sibTrans" cxnId="{0E7BA90E-4FB9-4492-8675-0F893153F523}">
      <dgm:prSet/>
      <dgm:spPr/>
      <dgm:t>
        <a:bodyPr/>
        <a:lstStyle/>
        <a:p>
          <a:endParaRPr lang="en-US"/>
        </a:p>
      </dgm:t>
    </dgm:pt>
    <dgm:pt modelId="{ED72B316-CA86-469D-B0D8-EBBF9343F42B}">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DDF0C8"/>
          </a:solidFill>
        </a:ln>
      </dgm:spPr>
      <dgm:t>
        <a:bodyPr/>
        <a:lstStyle/>
        <a:p>
          <a:r>
            <a:rPr lang="en-US" sz="2200" dirty="0" smtClean="0">
              <a:latin typeface="Calibri" pitchFamily="34" charset="0"/>
            </a:rPr>
            <a:t>Cross-Language Information Retrieval</a:t>
          </a:r>
          <a:endParaRPr lang="en-US" sz="2200" dirty="0">
            <a:latin typeface="Calibri" pitchFamily="34" charset="0"/>
          </a:endParaRPr>
        </a:p>
      </dgm:t>
    </dgm:pt>
    <dgm:pt modelId="{6D572E17-4CD3-4E33-B925-969E60B37C4F}" type="parTrans" cxnId="{3BC91CD2-8DBB-47E1-859A-4B132FC2484F}">
      <dgm:prSet/>
      <dgm:spPr/>
      <dgm:t>
        <a:bodyPr/>
        <a:lstStyle/>
        <a:p>
          <a:endParaRPr lang="en-US"/>
        </a:p>
      </dgm:t>
    </dgm:pt>
    <dgm:pt modelId="{550A8049-9FBE-4945-89DC-626B93BAECFE}" type="sibTrans" cxnId="{3BC91CD2-8DBB-47E1-859A-4B132FC2484F}">
      <dgm:prSet/>
      <dgm:spPr/>
      <dgm:t>
        <a:bodyPr/>
        <a:lstStyle/>
        <a:p>
          <a:endParaRPr lang="en-US"/>
        </a:p>
      </dgm:t>
    </dgm:pt>
    <dgm:pt modelId="{542404B8-C443-46BF-94CA-B0BAB9FD1D5D}">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Publication dates</a:t>
          </a:r>
          <a:endParaRPr lang="en-US" sz="2200" dirty="0">
            <a:latin typeface="Calibri" pitchFamily="34" charset="0"/>
          </a:endParaRPr>
        </a:p>
      </dgm:t>
    </dgm:pt>
    <dgm:pt modelId="{1038CFB0-0212-44D7-AC63-7E67A27E4163}" type="parTrans" cxnId="{679ACA54-8B42-4897-9A2E-1ACE08ED8827}">
      <dgm:prSet/>
      <dgm:spPr/>
      <dgm:t>
        <a:bodyPr/>
        <a:lstStyle/>
        <a:p>
          <a:endParaRPr lang="en-US"/>
        </a:p>
      </dgm:t>
    </dgm:pt>
    <dgm:pt modelId="{C931037A-56B2-42F6-8721-0C5F0EC1BB6E}" type="sibTrans" cxnId="{679ACA54-8B42-4897-9A2E-1ACE08ED8827}">
      <dgm:prSet/>
      <dgm:spPr/>
      <dgm:t>
        <a:bodyPr/>
        <a:lstStyle/>
        <a:p>
          <a:endParaRPr lang="en-US"/>
        </a:p>
      </dgm:t>
    </dgm:pt>
    <dgm:pt modelId="{D3882D9B-3C20-45EB-89FF-0214C7660BBC}">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r>
            <a:rPr lang="en-US" sz="2200" dirty="0" smtClean="0">
              <a:latin typeface="Calibri" pitchFamily="34" charset="0"/>
            </a:rPr>
            <a:t>Topic similarities</a:t>
          </a:r>
          <a:endParaRPr lang="en-US" sz="2200" dirty="0">
            <a:latin typeface="Calibri" pitchFamily="34" charset="0"/>
          </a:endParaRPr>
        </a:p>
      </dgm:t>
    </dgm:pt>
    <dgm:pt modelId="{D25ADC71-9CE7-4169-B1A8-559C9663AF09}" type="sibTrans" cxnId="{0446E8CD-E80E-4624-B71C-B23008FA29A6}">
      <dgm:prSet/>
      <dgm:spPr/>
      <dgm:t>
        <a:bodyPr/>
        <a:lstStyle/>
        <a:p>
          <a:endParaRPr lang="en-US"/>
        </a:p>
      </dgm:t>
    </dgm:pt>
    <dgm:pt modelId="{A132490F-07D8-402B-BA15-A92FCF8AE4FE}" type="parTrans" cxnId="{0446E8CD-E80E-4624-B71C-B23008FA29A6}">
      <dgm:prSet/>
      <dgm:spPr/>
      <dgm:t>
        <a:bodyPr/>
        <a:lstStyle/>
        <a:p>
          <a:endParaRPr lang="en-US"/>
        </a:p>
      </dgm:t>
    </dgm:pt>
    <dgm:pt modelId="{D4C0AD9B-6C45-4467-BBC3-DD2EE4C62671}">
      <dgm:prSet phldrT="[Text]" custT="1">
        <dgm:style>
          <a:lnRef idx="1">
            <a:schemeClr val="accent5"/>
          </a:lnRef>
          <a:fillRef idx="2">
            <a:schemeClr val="accent5"/>
          </a:fillRef>
          <a:effectRef idx="1">
            <a:schemeClr val="accent5"/>
          </a:effectRef>
          <a:fontRef idx="minor">
            <a:schemeClr val="dk1"/>
          </a:fontRef>
        </dgm:style>
      </dgm:prSet>
      <dgm:spPr>
        <a:solidFill>
          <a:srgbClr val="DDF0C8"/>
        </a:solidFill>
        <a:ln>
          <a:solidFill>
            <a:srgbClr val="E9F5DB"/>
          </a:solidFill>
        </a:ln>
      </dgm:spPr>
      <dgm:t>
        <a:bodyPr/>
        <a:lstStyle/>
        <a:p>
          <a:endParaRPr lang="en-US" sz="100" dirty="0">
            <a:latin typeface="Calibri" pitchFamily="34" charset="0"/>
          </a:endParaRPr>
        </a:p>
      </dgm:t>
    </dgm:pt>
    <dgm:pt modelId="{C9F9C8D0-49D6-4F13-9F61-DCA1C455117C}" type="parTrans" cxnId="{B2C80BF0-22FE-4A4E-A425-2A7290DC1D58}">
      <dgm:prSet/>
      <dgm:spPr/>
      <dgm:t>
        <a:bodyPr/>
        <a:lstStyle/>
        <a:p>
          <a:endParaRPr lang="en-US"/>
        </a:p>
      </dgm:t>
    </dgm:pt>
    <dgm:pt modelId="{9E04B116-4498-484F-B7A1-8EF9EE8D040F}" type="sibTrans" cxnId="{B2C80BF0-22FE-4A4E-A425-2A7290DC1D58}">
      <dgm:prSet/>
      <dgm:spPr/>
      <dgm:t>
        <a:bodyPr/>
        <a:lstStyle/>
        <a:p>
          <a:endParaRPr lang="en-US"/>
        </a:p>
      </dgm:t>
    </dgm:pt>
    <dgm:pt modelId="{F39754C9-9972-41AE-83D4-5C379BCAAC16}" type="pres">
      <dgm:prSet presAssocID="{E411CBBA-C47B-461D-9C73-F6E663CAD805}" presName="Name0" presStyleCnt="0">
        <dgm:presLayoutVars>
          <dgm:dir/>
          <dgm:animLvl val="lvl"/>
          <dgm:resizeHandles val="exact"/>
        </dgm:presLayoutVars>
      </dgm:prSet>
      <dgm:spPr/>
      <dgm:t>
        <a:bodyPr/>
        <a:lstStyle/>
        <a:p>
          <a:endParaRPr lang="en-US"/>
        </a:p>
      </dgm:t>
    </dgm:pt>
    <dgm:pt modelId="{18660E0C-0860-4F4A-B506-C92BC1022A7A}" type="pres">
      <dgm:prSet presAssocID="{3CB32DA5-E622-46AB-B3D1-11B607F9B667}" presName="linNode" presStyleCnt="0"/>
      <dgm:spPr/>
    </dgm:pt>
    <dgm:pt modelId="{9D9E7766-3504-477F-BE1C-CCC5D138168C}" type="pres">
      <dgm:prSet presAssocID="{3CB32DA5-E622-46AB-B3D1-11B607F9B667}" presName="parentText" presStyleLbl="node1" presStyleIdx="0" presStyleCnt="2" custScaleX="116221" custScaleY="113469">
        <dgm:presLayoutVars>
          <dgm:chMax val="1"/>
          <dgm:bulletEnabled val="1"/>
        </dgm:presLayoutVars>
      </dgm:prSet>
      <dgm:spPr/>
      <dgm:t>
        <a:bodyPr/>
        <a:lstStyle/>
        <a:p>
          <a:endParaRPr lang="en-US"/>
        </a:p>
      </dgm:t>
    </dgm:pt>
    <dgm:pt modelId="{5330069C-D51E-4671-AD8A-BD17AC1F7FBE}" type="pres">
      <dgm:prSet presAssocID="{3CB32DA5-E622-46AB-B3D1-11B607F9B667}" presName="descendantText" presStyleLbl="alignAccFollowNode1" presStyleIdx="0" presStyleCnt="2" custScaleY="177563">
        <dgm:presLayoutVars>
          <dgm:bulletEnabled val="1"/>
        </dgm:presLayoutVars>
      </dgm:prSet>
      <dgm:spPr/>
      <dgm:t>
        <a:bodyPr/>
        <a:lstStyle/>
        <a:p>
          <a:endParaRPr lang="en-US"/>
        </a:p>
      </dgm:t>
    </dgm:pt>
    <dgm:pt modelId="{3BDF5D8B-6565-4F44-BB18-9975F127C184}" type="pres">
      <dgm:prSet presAssocID="{5D0149BB-DB1F-4037-A347-331C6194A5EB}" presName="sp" presStyleCnt="0"/>
      <dgm:spPr/>
    </dgm:pt>
    <dgm:pt modelId="{115475FC-8760-4320-9FCA-0F300A6DDD9C}" type="pres">
      <dgm:prSet presAssocID="{2C34DA67-260B-4CB9-9EEB-096732833D0F}" presName="linNode" presStyleCnt="0"/>
      <dgm:spPr/>
    </dgm:pt>
    <dgm:pt modelId="{60ABA681-2B74-4C78-9A71-0B3C99EF3A32}" type="pres">
      <dgm:prSet presAssocID="{2C34DA67-260B-4CB9-9EEB-096732833D0F}" presName="parentText" presStyleLbl="node1" presStyleIdx="1" presStyleCnt="2" custScaleX="118974">
        <dgm:presLayoutVars>
          <dgm:chMax val="1"/>
          <dgm:bulletEnabled val="1"/>
        </dgm:presLayoutVars>
      </dgm:prSet>
      <dgm:spPr/>
      <dgm:t>
        <a:bodyPr/>
        <a:lstStyle/>
        <a:p>
          <a:endParaRPr lang="en-US"/>
        </a:p>
      </dgm:t>
    </dgm:pt>
    <dgm:pt modelId="{202F723A-9F14-4700-BD66-B1A48CEB3BD5}" type="pres">
      <dgm:prSet presAssocID="{2C34DA67-260B-4CB9-9EEB-096732833D0F}" presName="descendantText" presStyleLbl="alignAccFollowNode1" presStyleIdx="1" presStyleCnt="2" custScaleY="125246">
        <dgm:presLayoutVars>
          <dgm:bulletEnabled val="1"/>
        </dgm:presLayoutVars>
      </dgm:prSet>
      <dgm:spPr/>
      <dgm:t>
        <a:bodyPr/>
        <a:lstStyle/>
        <a:p>
          <a:endParaRPr lang="en-US"/>
        </a:p>
      </dgm:t>
    </dgm:pt>
  </dgm:ptLst>
  <dgm:cxnLst>
    <dgm:cxn modelId="{0E7BA90E-4FB9-4492-8675-0F893153F523}" srcId="{D4C0AD9B-6C45-4467-BBC3-DD2EE4C62671}" destId="{328A7FAF-602C-49F3-9FEE-6B00789B4254}" srcOrd="1" destOrd="0" parTransId="{AA6D0E10-4A32-414F-89F2-792E4AC24A6E}" sibTransId="{23D0F90A-5011-4769-8FDC-9EC61C0ACE91}"/>
    <dgm:cxn modelId="{B57AFD05-7A33-46AA-9DFB-07A16CC5D21C}" srcId="{E411CBBA-C47B-461D-9C73-F6E663CAD805}" destId="{2C34DA67-260B-4CB9-9EEB-096732833D0F}" srcOrd="1" destOrd="0" parTransId="{4328F536-2FF5-484A-8BC4-213407ACA423}" sibTransId="{820E7823-3F22-4A9F-A8F0-E69812F52A6C}"/>
    <dgm:cxn modelId="{BAF85337-9F8D-4FAB-996C-1F7FE3B44199}" type="presOf" srcId="{2C34DA67-260B-4CB9-9EEB-096732833D0F}" destId="{60ABA681-2B74-4C78-9A71-0B3C99EF3A32}" srcOrd="0" destOrd="0" presId="urn:microsoft.com/office/officeart/2005/8/layout/vList5"/>
    <dgm:cxn modelId="{F96B448A-57C1-4838-A5B5-05A4E2E2D596}" type="presOf" srcId="{92C093B9-C3C9-494D-A070-BD7860FF90C9}" destId="{5330069C-D51E-4671-AD8A-BD17AC1F7FBE}" srcOrd="0" destOrd="2" presId="urn:microsoft.com/office/officeart/2005/8/layout/vList5"/>
    <dgm:cxn modelId="{679ACA54-8B42-4897-9A2E-1ACE08ED8827}" srcId="{92C093B9-C3C9-494D-A070-BD7860FF90C9}" destId="{542404B8-C443-46BF-94CA-B0BAB9FD1D5D}" srcOrd="1" destOrd="0" parTransId="{1038CFB0-0212-44D7-AC63-7E67A27E4163}" sibTransId="{C931037A-56B2-42F6-8721-0C5F0EC1BB6E}"/>
    <dgm:cxn modelId="{3BC91CD2-8DBB-47E1-859A-4B132FC2484F}" srcId="{2C34DA67-260B-4CB9-9EEB-096732833D0F}" destId="{ED72B316-CA86-469D-B0D8-EBBF9343F42B}" srcOrd="2" destOrd="0" parTransId="{6D572E17-4CD3-4E33-B925-969E60B37C4F}" sibTransId="{550A8049-9FBE-4945-89DC-626B93BAECFE}"/>
    <dgm:cxn modelId="{81A29B03-16FD-4D89-834B-6D13B21E6A22}" type="presOf" srcId="{FD327194-C4A9-46C8-9615-F759C5D6EA3F}" destId="{5330069C-D51E-4671-AD8A-BD17AC1F7FBE}" srcOrd="0" destOrd="0" presId="urn:microsoft.com/office/officeart/2005/8/layout/vList5"/>
    <dgm:cxn modelId="{4A517BA1-985B-4D19-88A2-89E56F2C0428}" srcId="{D4C0AD9B-6C45-4467-BBC3-DD2EE4C62671}" destId="{D2F28E42-86B3-4CF9-A206-138FB6E80D07}" srcOrd="0" destOrd="0" parTransId="{87B882F2-98EA-4978-9D53-0593036F5EF3}" sibTransId="{0F9ECC24-6B47-430B-893A-3A8822F8018F}"/>
    <dgm:cxn modelId="{CCE2B5B6-3241-441F-9253-4355E2A78A6A}" type="presOf" srcId="{F3E5C3E8-813D-4EAC-83A5-F76A0628C988}" destId="{202F723A-9F14-4700-BD66-B1A48CEB3BD5}" srcOrd="0" destOrd="1" presId="urn:microsoft.com/office/officeart/2005/8/layout/vList5"/>
    <dgm:cxn modelId="{0BD48356-AD56-4CEB-91F1-E0D2F6F407A9}" srcId="{E411CBBA-C47B-461D-9C73-F6E663CAD805}" destId="{3CB32DA5-E622-46AB-B3D1-11B607F9B667}" srcOrd="0" destOrd="0" parTransId="{1AF8553E-0B0E-46C7-8A81-D5D2C56DEB35}" sibTransId="{5D0149BB-DB1F-4037-A347-331C6194A5EB}"/>
    <dgm:cxn modelId="{FCFE8C8C-101E-4902-9E0B-1FE542066D65}" srcId="{3CB32DA5-E622-46AB-B3D1-11B607F9B667}" destId="{FD327194-C4A9-46C8-9615-F759C5D6EA3F}" srcOrd="0" destOrd="0" parTransId="{4AFE7E89-F63A-4E69-8BE4-6E3C11488766}" sibTransId="{C8D2B00A-8F5D-4E3E-A61A-FB82A798D472}"/>
    <dgm:cxn modelId="{5772D6D7-7A51-438E-8615-CA773F7C43E6}" type="presOf" srcId="{D2F28E42-86B3-4CF9-A206-138FB6E80D07}" destId="{5330069C-D51E-4671-AD8A-BD17AC1F7FBE}" srcOrd="0" destOrd="7" presId="urn:microsoft.com/office/officeart/2005/8/layout/vList5"/>
    <dgm:cxn modelId="{B6124EBB-C8F3-44F7-90D8-DB2A91BEB594}" type="presOf" srcId="{B51723CC-C898-488C-896E-8FDA0DBC2073}" destId="{5330069C-D51E-4671-AD8A-BD17AC1F7FBE}" srcOrd="0" destOrd="1" presId="urn:microsoft.com/office/officeart/2005/8/layout/vList5"/>
    <dgm:cxn modelId="{4112F070-1CCD-4E8E-87A2-9CB9AECC69C8}" srcId="{B51723CC-C898-488C-896E-8FDA0DBC2073}" destId="{92C093B9-C3C9-494D-A070-BD7860FF90C9}" srcOrd="0" destOrd="0" parTransId="{4DCABD29-DB7C-449D-B3F0-33D00088050A}" sibTransId="{2ACF7D25-6085-44EE-9128-DF8CF5D0EFC3}"/>
    <dgm:cxn modelId="{268A4B4C-0279-452E-BAF9-FE341D8BD454}" type="presOf" srcId="{E411CBBA-C47B-461D-9C73-F6E663CAD805}" destId="{F39754C9-9972-41AE-83D4-5C379BCAAC16}" srcOrd="0" destOrd="0" presId="urn:microsoft.com/office/officeart/2005/8/layout/vList5"/>
    <dgm:cxn modelId="{0F71B791-A288-4AA6-AB4E-39B20256EA2A}" type="presOf" srcId="{3B0F4049-1BD0-4750-BAB9-17B6CE7E0CF4}" destId="{202F723A-9F14-4700-BD66-B1A48CEB3BD5}" srcOrd="0" destOrd="0" presId="urn:microsoft.com/office/officeart/2005/8/layout/vList5"/>
    <dgm:cxn modelId="{D6B65849-5F41-4673-99A7-6A3A1A029632}" type="presOf" srcId="{542404B8-C443-46BF-94CA-B0BAB9FD1D5D}" destId="{5330069C-D51E-4671-AD8A-BD17AC1F7FBE}" srcOrd="0" destOrd="4" presId="urn:microsoft.com/office/officeart/2005/8/layout/vList5"/>
    <dgm:cxn modelId="{2B4E16DA-5839-4304-91E3-484A548DEA6B}" type="presOf" srcId="{7F144385-6023-482F-983B-A8C335A4236B}" destId="{5330069C-D51E-4671-AD8A-BD17AC1F7FBE}" srcOrd="0" destOrd="5" presId="urn:microsoft.com/office/officeart/2005/8/layout/vList5"/>
    <dgm:cxn modelId="{B2C80BF0-22FE-4A4E-A425-2A7290DC1D58}" srcId="{7F144385-6023-482F-983B-A8C335A4236B}" destId="{D4C0AD9B-6C45-4467-BBC3-DD2EE4C62671}" srcOrd="0" destOrd="0" parTransId="{C9F9C8D0-49D6-4F13-9F61-DCA1C455117C}" sibTransId="{9E04B116-4498-484F-B7A1-8EF9EE8D040F}"/>
    <dgm:cxn modelId="{51A0488D-EEA5-4B72-A18F-82FB0EF3F05C}" type="presOf" srcId="{D4C0AD9B-6C45-4467-BBC3-DD2EE4C62671}" destId="{5330069C-D51E-4671-AD8A-BD17AC1F7FBE}" srcOrd="0" destOrd="6" presId="urn:microsoft.com/office/officeart/2005/8/layout/vList5"/>
    <dgm:cxn modelId="{132BC071-CF70-4FC2-ADBB-22ADCD0246F1}" type="presOf" srcId="{ED72B316-CA86-469D-B0D8-EBBF9343F42B}" destId="{202F723A-9F14-4700-BD66-B1A48CEB3BD5}" srcOrd="0" destOrd="2" presId="urn:microsoft.com/office/officeart/2005/8/layout/vList5"/>
    <dgm:cxn modelId="{21F31B99-AA6D-47DA-A125-0E4D96CF0CA7}" srcId="{2C34DA67-260B-4CB9-9EEB-096732833D0F}" destId="{F3E5C3E8-813D-4EAC-83A5-F76A0628C988}" srcOrd="1" destOrd="0" parTransId="{583EE6DE-AF61-4DF5-93DE-33AFFEA8029A}" sibTransId="{D33BC9DD-DE5D-45BE-A898-FB6DA8EECFF3}"/>
    <dgm:cxn modelId="{0446E8CD-E80E-4624-B71C-B23008FA29A6}" srcId="{92C093B9-C3C9-494D-A070-BD7860FF90C9}" destId="{D3882D9B-3C20-45EB-89FF-0214C7660BBC}" srcOrd="0" destOrd="0" parTransId="{A132490F-07D8-402B-BA15-A92FCF8AE4FE}" sibTransId="{D25ADC71-9CE7-4169-B1A8-559C9663AF09}"/>
    <dgm:cxn modelId="{8676AF2E-A06D-456A-B17A-5D71292A6ADA}" srcId="{3CB32DA5-E622-46AB-B3D1-11B607F9B667}" destId="{B51723CC-C898-488C-896E-8FDA0DBC2073}" srcOrd="1" destOrd="0" parTransId="{B42C5657-6A7B-4E83-9CF2-8DC27CF7F203}" sibTransId="{1B579D5D-25EB-4EE8-9961-84FE15F11518}"/>
    <dgm:cxn modelId="{EFE648A9-8F6E-4B25-893B-7400D460C597}" srcId="{3CB32DA5-E622-46AB-B3D1-11B607F9B667}" destId="{7F144385-6023-482F-983B-A8C335A4236B}" srcOrd="2" destOrd="0" parTransId="{C8E14A57-DA2F-4FE5-A053-9E9DB92CAD33}" sibTransId="{1B69BF12-525A-43EC-AC40-EA7DCC8A7AD7}"/>
    <dgm:cxn modelId="{35D4A66E-6E58-4045-9E87-348891562F5B}" type="presOf" srcId="{3CB32DA5-E622-46AB-B3D1-11B607F9B667}" destId="{9D9E7766-3504-477F-BE1C-CCC5D138168C}" srcOrd="0" destOrd="0" presId="urn:microsoft.com/office/officeart/2005/8/layout/vList5"/>
    <dgm:cxn modelId="{4C541E2C-C26F-42C6-9496-D972501DD435}" srcId="{2C34DA67-260B-4CB9-9EEB-096732833D0F}" destId="{3B0F4049-1BD0-4750-BAB9-17B6CE7E0CF4}" srcOrd="0" destOrd="0" parTransId="{946612DF-90B0-4A20-8BB8-E703BF560F2C}" sibTransId="{9D2FA46E-FD3B-4FB3-AE71-4853407390DD}"/>
    <dgm:cxn modelId="{D7ABC0A9-42BD-46BA-9326-D09B0B4CC2BE}" type="presOf" srcId="{D3882D9B-3C20-45EB-89FF-0214C7660BBC}" destId="{5330069C-D51E-4671-AD8A-BD17AC1F7FBE}" srcOrd="0" destOrd="3" presId="urn:microsoft.com/office/officeart/2005/8/layout/vList5"/>
    <dgm:cxn modelId="{807F04D9-4FCD-477D-B0C9-461C57DCF04B}" type="presOf" srcId="{328A7FAF-602C-49F3-9FEE-6B00789B4254}" destId="{5330069C-D51E-4671-AD8A-BD17AC1F7FBE}" srcOrd="0" destOrd="8" presId="urn:microsoft.com/office/officeart/2005/8/layout/vList5"/>
    <dgm:cxn modelId="{D964208B-3830-4F4E-816F-1313CE867F81}" type="presParOf" srcId="{F39754C9-9972-41AE-83D4-5C379BCAAC16}" destId="{18660E0C-0860-4F4A-B506-C92BC1022A7A}" srcOrd="0" destOrd="0" presId="urn:microsoft.com/office/officeart/2005/8/layout/vList5"/>
    <dgm:cxn modelId="{6800B8DF-6E4F-4B61-800D-4C7C86525F89}" type="presParOf" srcId="{18660E0C-0860-4F4A-B506-C92BC1022A7A}" destId="{9D9E7766-3504-477F-BE1C-CCC5D138168C}" srcOrd="0" destOrd="0" presId="urn:microsoft.com/office/officeart/2005/8/layout/vList5"/>
    <dgm:cxn modelId="{33C98960-866F-4CF0-9386-C6E8EF28A225}" type="presParOf" srcId="{18660E0C-0860-4F4A-B506-C92BC1022A7A}" destId="{5330069C-D51E-4671-AD8A-BD17AC1F7FBE}" srcOrd="1" destOrd="0" presId="urn:microsoft.com/office/officeart/2005/8/layout/vList5"/>
    <dgm:cxn modelId="{684AA7BF-5DD8-4C0B-9735-6BED6F6869AA}" type="presParOf" srcId="{F39754C9-9972-41AE-83D4-5C379BCAAC16}" destId="{3BDF5D8B-6565-4F44-BB18-9975F127C184}" srcOrd="1" destOrd="0" presId="urn:microsoft.com/office/officeart/2005/8/layout/vList5"/>
    <dgm:cxn modelId="{10744E6D-B6DC-42C7-B2AE-77F3A3623403}" type="presParOf" srcId="{F39754C9-9972-41AE-83D4-5C379BCAAC16}" destId="{115475FC-8760-4320-9FCA-0F300A6DDD9C}" srcOrd="2" destOrd="0" presId="urn:microsoft.com/office/officeart/2005/8/layout/vList5"/>
    <dgm:cxn modelId="{8B53638C-7A6A-436B-8641-BC00B7F8FE22}" type="presParOf" srcId="{115475FC-8760-4320-9FCA-0F300A6DDD9C}" destId="{60ABA681-2B74-4C78-9A71-0B3C99EF3A32}" srcOrd="0" destOrd="0" presId="urn:microsoft.com/office/officeart/2005/8/layout/vList5"/>
    <dgm:cxn modelId="{9D5F0B80-612D-478A-B673-083E59795AB1}" type="presParOf" srcId="{115475FC-8760-4320-9FCA-0F300A6DDD9C}" destId="{202F723A-9F14-4700-BD66-B1A48CEB3BD5}" srcOrd="1" destOrd="0" presId="urn:microsoft.com/office/officeart/2005/8/layout/vList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4093213" y="1205296"/>
          <a:ext cx="2551966" cy="515046"/>
        </a:xfrm>
        <a:custGeom>
          <a:avLst/>
          <a:gdLst/>
          <a:ahLst/>
          <a:cxnLst/>
          <a:rect l="0" t="0" r="0" b="0"/>
          <a:pathLst>
            <a:path>
              <a:moveTo>
                <a:pt x="0" y="0"/>
              </a:moveTo>
              <a:lnTo>
                <a:pt x="0" y="374972"/>
              </a:lnTo>
              <a:lnTo>
                <a:pt x="2551966" y="374972"/>
              </a:lnTo>
              <a:lnTo>
                <a:pt x="2551966"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659824" y="1205296"/>
          <a:ext cx="2433389" cy="515046"/>
        </a:xfrm>
        <a:custGeom>
          <a:avLst/>
          <a:gdLst/>
          <a:ahLst/>
          <a:cxnLst/>
          <a:rect l="0" t="0" r="0" b="0"/>
          <a:pathLst>
            <a:path>
              <a:moveTo>
                <a:pt x="2433389" y="0"/>
              </a:moveTo>
              <a:lnTo>
                <a:pt x="2433389" y="374972"/>
              </a:lnTo>
              <a:lnTo>
                <a:pt x="0" y="374972"/>
              </a:lnTo>
              <a:lnTo>
                <a:pt x="0"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4093890" y="2680489"/>
          <a:ext cx="1066130" cy="1076559"/>
        </a:xfrm>
        <a:custGeom>
          <a:avLst/>
          <a:gdLst/>
          <a:ahLst/>
          <a:cxnLst/>
          <a:rect l="0" t="0" r="0" b="0"/>
          <a:pathLst>
            <a:path>
              <a:moveTo>
                <a:pt x="0" y="0"/>
              </a:moveTo>
              <a:lnTo>
                <a:pt x="0" y="936485"/>
              </a:lnTo>
              <a:lnTo>
                <a:pt x="1066130" y="936485"/>
              </a:lnTo>
              <a:lnTo>
                <a:pt x="1066130" y="107655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98FF22B-596C-48A0-B716-6987BAA94009}">
      <dsp:nvSpPr>
        <dsp:cNvPr id="0" name=""/>
        <dsp:cNvSpPr/>
      </dsp:nvSpPr>
      <dsp:spPr>
        <a:xfrm>
          <a:off x="4093890" y="2680489"/>
          <a:ext cx="3135477" cy="1076559"/>
        </a:xfrm>
        <a:custGeom>
          <a:avLst/>
          <a:gdLst/>
          <a:ahLst/>
          <a:cxnLst/>
          <a:rect l="0" t="0" r="0" b="0"/>
          <a:pathLst>
            <a:path>
              <a:moveTo>
                <a:pt x="0" y="0"/>
              </a:moveTo>
              <a:lnTo>
                <a:pt x="0" y="936485"/>
              </a:lnTo>
              <a:lnTo>
                <a:pt x="3135477" y="936485"/>
              </a:lnTo>
              <a:lnTo>
                <a:pt x="3135477" y="107655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2115EF4-0716-485D-BC9A-809B1F4B591F}">
      <dsp:nvSpPr>
        <dsp:cNvPr id="0" name=""/>
        <dsp:cNvSpPr/>
      </dsp:nvSpPr>
      <dsp:spPr>
        <a:xfrm>
          <a:off x="3026417" y="2680489"/>
          <a:ext cx="1067472" cy="1072546"/>
        </a:xfrm>
        <a:custGeom>
          <a:avLst/>
          <a:gdLst/>
          <a:ahLst/>
          <a:cxnLst/>
          <a:rect l="0" t="0" r="0" b="0"/>
          <a:pathLst>
            <a:path>
              <a:moveTo>
                <a:pt x="1067472" y="0"/>
              </a:moveTo>
              <a:lnTo>
                <a:pt x="1067472" y="932472"/>
              </a:lnTo>
              <a:lnTo>
                <a:pt x="0" y="932472"/>
              </a:lnTo>
              <a:lnTo>
                <a:pt x="0" y="107254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3C519BF-65A7-4E37-ACF8-B86734EC7B3B}">
      <dsp:nvSpPr>
        <dsp:cNvPr id="0" name=""/>
        <dsp:cNvSpPr/>
      </dsp:nvSpPr>
      <dsp:spPr>
        <a:xfrm>
          <a:off x="908421" y="2680489"/>
          <a:ext cx="3185468" cy="1072546"/>
        </a:xfrm>
        <a:custGeom>
          <a:avLst/>
          <a:gdLst/>
          <a:ahLst/>
          <a:cxnLst/>
          <a:rect l="0" t="0" r="0" b="0"/>
          <a:pathLst>
            <a:path>
              <a:moveTo>
                <a:pt x="3185468" y="0"/>
              </a:moveTo>
              <a:lnTo>
                <a:pt x="3185468" y="932472"/>
              </a:lnTo>
              <a:lnTo>
                <a:pt x="0" y="932472"/>
              </a:lnTo>
              <a:lnTo>
                <a:pt x="0" y="107254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4408142-0009-4D81-8279-AC17667D8EAC}">
      <dsp:nvSpPr>
        <dsp:cNvPr id="0" name=""/>
        <dsp:cNvSpPr/>
      </dsp:nvSpPr>
      <dsp:spPr>
        <a:xfrm>
          <a:off x="4047493" y="1205296"/>
          <a:ext cx="91440" cy="515046"/>
        </a:xfrm>
        <a:custGeom>
          <a:avLst/>
          <a:gdLst/>
          <a:ahLst/>
          <a:cxnLst/>
          <a:rect l="0" t="0" r="0" b="0"/>
          <a:pathLst>
            <a:path>
              <a:moveTo>
                <a:pt x="45720" y="0"/>
              </a:moveTo>
              <a:lnTo>
                <a:pt x="45720" y="374972"/>
              </a:lnTo>
              <a:lnTo>
                <a:pt x="46397" y="374972"/>
              </a:lnTo>
              <a:lnTo>
                <a:pt x="46397"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337192" y="245149"/>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505196" y="404754"/>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CLIR</a:t>
          </a:r>
          <a:endParaRPr lang="en-US" sz="2000" kern="1200" dirty="0">
            <a:latin typeface="Calibri" pitchFamily="34" charset="0"/>
          </a:endParaRPr>
        </a:p>
      </dsp:txBody>
      <dsp:txXfrm>
        <a:off x="3505196" y="404754"/>
        <a:ext cx="1512041" cy="960146"/>
      </dsp:txXfrm>
    </dsp:sp>
    <dsp:sp modelId="{228E4728-2B19-4178-8E6A-33D2F9362413}">
      <dsp:nvSpPr>
        <dsp:cNvPr id="0" name=""/>
        <dsp:cNvSpPr/>
      </dsp:nvSpPr>
      <dsp:spPr>
        <a:xfrm>
          <a:off x="333786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505874" y="1879947"/>
          <a:ext cx="1512041" cy="960146"/>
        </a:xfrm>
        <a:prstGeom prst="roundRect">
          <a:avLst>
            <a:gd name="adj" fmla="val 10000"/>
          </a:avLst>
        </a:prstGeom>
        <a:solidFill>
          <a:schemeClr val="lt1"/>
        </a:solidFill>
        <a:ln w="317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Query </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translation</a:t>
          </a:r>
          <a:endParaRPr lang="en-US" sz="2000" kern="1200" dirty="0">
            <a:solidFill>
              <a:schemeClr val="tx1"/>
            </a:solidFill>
            <a:latin typeface="Calibri" pitchFamily="34" charset="0"/>
            <a:cs typeface="+mn-cs"/>
          </a:endParaRPr>
        </a:p>
      </dsp:txBody>
      <dsp:txXfrm>
        <a:off x="3505874" y="1879947"/>
        <a:ext cx="1512041" cy="960146"/>
      </dsp:txXfrm>
    </dsp:sp>
    <dsp:sp modelId="{516FF092-2623-43BB-8D15-EB6F89F90768}">
      <dsp:nvSpPr>
        <dsp:cNvPr id="0" name=""/>
        <dsp:cNvSpPr/>
      </dsp:nvSpPr>
      <dsp:spPr>
        <a:xfrm>
          <a:off x="152400" y="3753035"/>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3A16CDC3-D042-4A0E-96AF-3A520CC8774D}">
      <dsp:nvSpPr>
        <dsp:cNvPr id="0" name=""/>
        <dsp:cNvSpPr/>
      </dsp:nvSpPr>
      <dsp:spPr>
        <a:xfrm>
          <a:off x="320405" y="3912639"/>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Machine</a:t>
          </a: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translation</a:t>
          </a:r>
          <a:endParaRPr lang="en-US" sz="2000" kern="1200" dirty="0">
            <a:solidFill>
              <a:schemeClr val="bg1"/>
            </a:solidFill>
            <a:latin typeface="Calibri" pitchFamily="34" charset="0"/>
          </a:endParaRPr>
        </a:p>
      </dsp:txBody>
      <dsp:txXfrm>
        <a:off x="320405" y="3912639"/>
        <a:ext cx="1512041" cy="960146"/>
      </dsp:txXfrm>
    </dsp:sp>
    <dsp:sp modelId="{D6B3D8F8-BE59-4AE2-9503-B258AEA5CB8F}">
      <dsp:nvSpPr>
        <dsp:cNvPr id="0" name=""/>
        <dsp:cNvSpPr/>
      </dsp:nvSpPr>
      <dsp:spPr>
        <a:xfrm>
          <a:off x="2270396" y="3753035"/>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2F7EA127-BDCD-4AD6-9406-ADCF74409DCA}">
      <dsp:nvSpPr>
        <dsp:cNvPr id="0" name=""/>
        <dsp:cNvSpPr/>
      </dsp:nvSpPr>
      <dsp:spPr>
        <a:xfrm>
          <a:off x="2438401" y="3912639"/>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Dictionary</a:t>
          </a: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based</a:t>
          </a:r>
          <a:endParaRPr lang="en-US" sz="2000" kern="1200" dirty="0">
            <a:solidFill>
              <a:schemeClr val="bg1"/>
            </a:solidFill>
            <a:latin typeface="Calibri" pitchFamily="34" charset="0"/>
          </a:endParaRPr>
        </a:p>
      </dsp:txBody>
      <dsp:txXfrm>
        <a:off x="2438401" y="3912639"/>
        <a:ext cx="1512041" cy="960146"/>
      </dsp:txXfrm>
    </dsp:sp>
    <dsp:sp modelId="{573E6217-3FD3-44FC-971F-89C1C8C0BB1E}">
      <dsp:nvSpPr>
        <dsp:cNvPr id="0" name=""/>
        <dsp:cNvSpPr/>
      </dsp:nvSpPr>
      <dsp:spPr>
        <a:xfrm>
          <a:off x="6473346" y="3757048"/>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AA626178-BDDA-4E80-8929-3ECFEF2E8717}">
      <dsp:nvSpPr>
        <dsp:cNvPr id="0" name=""/>
        <dsp:cNvSpPr/>
      </dsp:nvSpPr>
      <dsp:spPr>
        <a:xfrm>
          <a:off x="6641351" y="3916653"/>
          <a:ext cx="1512041" cy="96014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Calibri" pitchFamily="34" charset="0"/>
              <a:cs typeface="+mn-cs"/>
            </a:rPr>
            <a:t>Comparable Corpora</a:t>
          </a:r>
        </a:p>
      </dsp:txBody>
      <dsp:txXfrm>
        <a:off x="6641351" y="3916653"/>
        <a:ext cx="1512041" cy="960146"/>
      </dsp:txXfrm>
    </dsp:sp>
    <dsp:sp modelId="{2E43A733-581E-4D0B-AA06-96BE03210BA6}">
      <dsp:nvSpPr>
        <dsp:cNvPr id="0" name=""/>
        <dsp:cNvSpPr/>
      </dsp:nvSpPr>
      <dsp:spPr>
        <a:xfrm>
          <a:off x="4403999" y="3757048"/>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16327AB3-F05F-4B71-8EF3-4C9AFAE4E46C}">
      <dsp:nvSpPr>
        <dsp:cNvPr id="0" name=""/>
        <dsp:cNvSpPr/>
      </dsp:nvSpPr>
      <dsp:spPr>
        <a:xfrm>
          <a:off x="4572004" y="3916653"/>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Parallel Corpora</a:t>
          </a:r>
        </a:p>
      </dsp:txBody>
      <dsp:txXfrm>
        <a:off x="4572004" y="3916653"/>
        <a:ext cx="1512041" cy="960146"/>
      </dsp:txXfrm>
    </dsp:sp>
    <dsp:sp modelId="{BA565B5A-B05A-4883-A014-D6CFB5F8815E}">
      <dsp:nvSpPr>
        <dsp:cNvPr id="0" name=""/>
        <dsp:cNvSpPr/>
      </dsp:nvSpPr>
      <dsp:spPr>
        <a:xfrm>
          <a:off x="903803"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71807" y="1879947"/>
          <a:ext cx="1512041" cy="960146"/>
        </a:xfrm>
        <a:prstGeom prst="roundRect">
          <a:avLst>
            <a:gd name="adj" fmla="val 10000"/>
          </a:avLst>
        </a:prstGeom>
        <a:solidFill>
          <a:schemeClr val="lt1"/>
        </a:solidFill>
        <a:ln w="63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Document</a:t>
          </a:r>
        </a:p>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translation</a:t>
          </a:r>
          <a:endParaRPr lang="en-US" sz="2000" b="0" kern="1200" dirty="0">
            <a:latin typeface="Calibri" pitchFamily="34" charset="0"/>
          </a:endParaRPr>
        </a:p>
      </dsp:txBody>
      <dsp:txXfrm>
        <a:off x="1071807" y="1879947"/>
        <a:ext cx="1512041" cy="960146"/>
      </dsp:txXfrm>
    </dsp:sp>
    <dsp:sp modelId="{4FB01B98-2D68-45F7-ACD4-4CEB6052CBE1}">
      <dsp:nvSpPr>
        <dsp:cNvPr id="0" name=""/>
        <dsp:cNvSpPr/>
      </dsp:nvSpPr>
      <dsp:spPr>
        <a:xfrm>
          <a:off x="588915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6057163" y="1879947"/>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Query &amp; Document translation</a:t>
          </a:r>
          <a:endParaRPr lang="en-US" sz="2000" kern="1200" dirty="0">
            <a:latin typeface="Calibri" pitchFamily="34" charset="0"/>
          </a:endParaRPr>
        </a:p>
      </dsp:txBody>
      <dsp:txXfrm>
        <a:off x="6057163" y="1879947"/>
        <a:ext cx="1512041" cy="96014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4093213" y="1205296"/>
          <a:ext cx="2551966" cy="515046"/>
        </a:xfrm>
        <a:custGeom>
          <a:avLst/>
          <a:gdLst/>
          <a:ahLst/>
          <a:cxnLst/>
          <a:rect l="0" t="0" r="0" b="0"/>
          <a:pathLst>
            <a:path>
              <a:moveTo>
                <a:pt x="0" y="0"/>
              </a:moveTo>
              <a:lnTo>
                <a:pt x="0" y="374972"/>
              </a:lnTo>
              <a:lnTo>
                <a:pt x="2551966" y="374972"/>
              </a:lnTo>
              <a:lnTo>
                <a:pt x="2551966"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659824" y="1205296"/>
          <a:ext cx="2433389" cy="515046"/>
        </a:xfrm>
        <a:custGeom>
          <a:avLst/>
          <a:gdLst/>
          <a:ahLst/>
          <a:cxnLst/>
          <a:rect l="0" t="0" r="0" b="0"/>
          <a:pathLst>
            <a:path>
              <a:moveTo>
                <a:pt x="2433389" y="0"/>
              </a:moveTo>
              <a:lnTo>
                <a:pt x="2433389" y="374972"/>
              </a:lnTo>
              <a:lnTo>
                <a:pt x="0" y="374972"/>
              </a:lnTo>
              <a:lnTo>
                <a:pt x="0"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4093890" y="2680489"/>
          <a:ext cx="1066130" cy="1076559"/>
        </a:xfrm>
        <a:custGeom>
          <a:avLst/>
          <a:gdLst/>
          <a:ahLst/>
          <a:cxnLst/>
          <a:rect l="0" t="0" r="0" b="0"/>
          <a:pathLst>
            <a:path>
              <a:moveTo>
                <a:pt x="0" y="0"/>
              </a:moveTo>
              <a:lnTo>
                <a:pt x="0" y="936485"/>
              </a:lnTo>
              <a:lnTo>
                <a:pt x="1066130" y="936485"/>
              </a:lnTo>
              <a:lnTo>
                <a:pt x="1066130" y="107655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498FF22B-596C-48A0-B716-6987BAA94009}">
      <dsp:nvSpPr>
        <dsp:cNvPr id="0" name=""/>
        <dsp:cNvSpPr/>
      </dsp:nvSpPr>
      <dsp:spPr>
        <a:xfrm>
          <a:off x="4093890" y="2680489"/>
          <a:ext cx="3135477" cy="1076559"/>
        </a:xfrm>
        <a:custGeom>
          <a:avLst/>
          <a:gdLst/>
          <a:ahLst/>
          <a:cxnLst/>
          <a:rect l="0" t="0" r="0" b="0"/>
          <a:pathLst>
            <a:path>
              <a:moveTo>
                <a:pt x="0" y="0"/>
              </a:moveTo>
              <a:lnTo>
                <a:pt x="0" y="936485"/>
              </a:lnTo>
              <a:lnTo>
                <a:pt x="3135477" y="936485"/>
              </a:lnTo>
              <a:lnTo>
                <a:pt x="3135477" y="1076559"/>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B2115EF4-0716-485D-BC9A-809B1F4B591F}">
      <dsp:nvSpPr>
        <dsp:cNvPr id="0" name=""/>
        <dsp:cNvSpPr/>
      </dsp:nvSpPr>
      <dsp:spPr>
        <a:xfrm>
          <a:off x="3026417" y="2680489"/>
          <a:ext cx="1067472" cy="1072546"/>
        </a:xfrm>
        <a:custGeom>
          <a:avLst/>
          <a:gdLst/>
          <a:ahLst/>
          <a:cxnLst/>
          <a:rect l="0" t="0" r="0" b="0"/>
          <a:pathLst>
            <a:path>
              <a:moveTo>
                <a:pt x="1067472" y="0"/>
              </a:moveTo>
              <a:lnTo>
                <a:pt x="1067472" y="932472"/>
              </a:lnTo>
              <a:lnTo>
                <a:pt x="0" y="932472"/>
              </a:lnTo>
              <a:lnTo>
                <a:pt x="0" y="107254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A3C519BF-65A7-4E37-ACF8-B86734EC7B3B}">
      <dsp:nvSpPr>
        <dsp:cNvPr id="0" name=""/>
        <dsp:cNvSpPr/>
      </dsp:nvSpPr>
      <dsp:spPr>
        <a:xfrm>
          <a:off x="908421" y="2680489"/>
          <a:ext cx="3185468" cy="1072546"/>
        </a:xfrm>
        <a:custGeom>
          <a:avLst/>
          <a:gdLst/>
          <a:ahLst/>
          <a:cxnLst/>
          <a:rect l="0" t="0" r="0" b="0"/>
          <a:pathLst>
            <a:path>
              <a:moveTo>
                <a:pt x="3185468" y="0"/>
              </a:moveTo>
              <a:lnTo>
                <a:pt x="3185468" y="932472"/>
              </a:lnTo>
              <a:lnTo>
                <a:pt x="0" y="932472"/>
              </a:lnTo>
              <a:lnTo>
                <a:pt x="0" y="1072546"/>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sp>
    <dsp:sp modelId="{54408142-0009-4D81-8279-AC17667D8EAC}">
      <dsp:nvSpPr>
        <dsp:cNvPr id="0" name=""/>
        <dsp:cNvSpPr/>
      </dsp:nvSpPr>
      <dsp:spPr>
        <a:xfrm>
          <a:off x="4047493" y="1205296"/>
          <a:ext cx="91440" cy="515046"/>
        </a:xfrm>
        <a:custGeom>
          <a:avLst/>
          <a:gdLst/>
          <a:ahLst/>
          <a:cxnLst/>
          <a:rect l="0" t="0" r="0" b="0"/>
          <a:pathLst>
            <a:path>
              <a:moveTo>
                <a:pt x="45720" y="0"/>
              </a:moveTo>
              <a:lnTo>
                <a:pt x="45720" y="374972"/>
              </a:lnTo>
              <a:lnTo>
                <a:pt x="46397" y="374972"/>
              </a:lnTo>
              <a:lnTo>
                <a:pt x="46397"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337192" y="245149"/>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505196" y="404754"/>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CLIR</a:t>
          </a:r>
          <a:endParaRPr lang="en-US" sz="2000" kern="1200" dirty="0">
            <a:latin typeface="Calibri" pitchFamily="34" charset="0"/>
          </a:endParaRPr>
        </a:p>
      </dsp:txBody>
      <dsp:txXfrm>
        <a:off x="3505196" y="404754"/>
        <a:ext cx="1512041" cy="960146"/>
      </dsp:txXfrm>
    </dsp:sp>
    <dsp:sp modelId="{228E4728-2B19-4178-8E6A-33D2F9362413}">
      <dsp:nvSpPr>
        <dsp:cNvPr id="0" name=""/>
        <dsp:cNvSpPr/>
      </dsp:nvSpPr>
      <dsp:spPr>
        <a:xfrm>
          <a:off x="333786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505874" y="1879947"/>
          <a:ext cx="1512041" cy="960146"/>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5400000" scaled="1"/>
          <a:tileRect/>
        </a:gradFill>
        <a:ln w="12700" cap="flat" cmpd="sng" algn="ctr">
          <a:solidFill>
            <a:srgbClr val="92D050"/>
          </a:solidFill>
          <a:prstDash val="solid"/>
        </a:ln>
        <a:effectLst>
          <a:outerShdw blurRad="63500" sx="102000" sy="102000" algn="ctr" rotWithShape="0">
            <a:prstClr val="black">
              <a:alpha val="40000"/>
            </a:prst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Query </a:t>
          </a:r>
        </a:p>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translation</a:t>
          </a:r>
          <a:endParaRPr lang="en-US" sz="2000" b="1" kern="1200" dirty="0">
            <a:latin typeface="Calibri" pitchFamily="34" charset="0"/>
          </a:endParaRPr>
        </a:p>
      </dsp:txBody>
      <dsp:txXfrm>
        <a:off x="3505874" y="1879947"/>
        <a:ext cx="1512041" cy="960146"/>
      </dsp:txXfrm>
    </dsp:sp>
    <dsp:sp modelId="{516FF092-2623-43BB-8D15-EB6F89F90768}">
      <dsp:nvSpPr>
        <dsp:cNvPr id="0" name=""/>
        <dsp:cNvSpPr/>
      </dsp:nvSpPr>
      <dsp:spPr>
        <a:xfrm>
          <a:off x="152400" y="3753035"/>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3A16CDC3-D042-4A0E-96AF-3A520CC8774D}">
      <dsp:nvSpPr>
        <dsp:cNvPr id="0" name=""/>
        <dsp:cNvSpPr/>
      </dsp:nvSpPr>
      <dsp:spPr>
        <a:xfrm>
          <a:off x="320405" y="3912639"/>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Machine</a:t>
          </a: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translation</a:t>
          </a:r>
          <a:endParaRPr lang="en-US" sz="2000" kern="1200" dirty="0">
            <a:solidFill>
              <a:schemeClr val="bg1"/>
            </a:solidFill>
            <a:latin typeface="Calibri" pitchFamily="34" charset="0"/>
          </a:endParaRPr>
        </a:p>
      </dsp:txBody>
      <dsp:txXfrm>
        <a:off x="320405" y="3912639"/>
        <a:ext cx="1512041" cy="960146"/>
      </dsp:txXfrm>
    </dsp:sp>
    <dsp:sp modelId="{D6B3D8F8-BE59-4AE2-9503-B258AEA5CB8F}">
      <dsp:nvSpPr>
        <dsp:cNvPr id="0" name=""/>
        <dsp:cNvSpPr/>
      </dsp:nvSpPr>
      <dsp:spPr>
        <a:xfrm>
          <a:off x="2270396" y="3753035"/>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2F7EA127-BDCD-4AD6-9406-ADCF74409DCA}">
      <dsp:nvSpPr>
        <dsp:cNvPr id="0" name=""/>
        <dsp:cNvSpPr/>
      </dsp:nvSpPr>
      <dsp:spPr>
        <a:xfrm>
          <a:off x="2438401" y="3912639"/>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Dictionary</a:t>
          </a:r>
        </a:p>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based</a:t>
          </a:r>
          <a:endParaRPr lang="en-US" sz="2000" kern="1200" dirty="0">
            <a:solidFill>
              <a:schemeClr val="bg1"/>
            </a:solidFill>
            <a:latin typeface="Calibri" pitchFamily="34" charset="0"/>
          </a:endParaRPr>
        </a:p>
      </dsp:txBody>
      <dsp:txXfrm>
        <a:off x="2438401" y="3912639"/>
        <a:ext cx="1512041" cy="960146"/>
      </dsp:txXfrm>
    </dsp:sp>
    <dsp:sp modelId="{573E6217-3FD3-44FC-971F-89C1C8C0BB1E}">
      <dsp:nvSpPr>
        <dsp:cNvPr id="0" name=""/>
        <dsp:cNvSpPr/>
      </dsp:nvSpPr>
      <dsp:spPr>
        <a:xfrm>
          <a:off x="6473346" y="3757048"/>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AA626178-BDDA-4E80-8929-3ECFEF2E8717}">
      <dsp:nvSpPr>
        <dsp:cNvPr id="0" name=""/>
        <dsp:cNvSpPr/>
      </dsp:nvSpPr>
      <dsp:spPr>
        <a:xfrm>
          <a:off x="6641351" y="3916653"/>
          <a:ext cx="1512041" cy="960146"/>
        </a:xfrm>
        <a:prstGeom prst="roundRect">
          <a:avLst>
            <a:gd name="adj" fmla="val 10000"/>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bg1"/>
              </a:solidFill>
              <a:latin typeface="Calibri" pitchFamily="34" charset="0"/>
              <a:cs typeface="+mn-cs"/>
            </a:rPr>
            <a:t>Comparable Corpora</a:t>
          </a:r>
        </a:p>
      </dsp:txBody>
      <dsp:txXfrm>
        <a:off x="6641351" y="3916653"/>
        <a:ext cx="1512041" cy="960146"/>
      </dsp:txXfrm>
    </dsp:sp>
    <dsp:sp modelId="{2E43A733-581E-4D0B-AA06-96BE03210BA6}">
      <dsp:nvSpPr>
        <dsp:cNvPr id="0" name=""/>
        <dsp:cNvSpPr/>
      </dsp:nvSpPr>
      <dsp:spPr>
        <a:xfrm>
          <a:off x="4403999" y="3757048"/>
          <a:ext cx="1512041" cy="960146"/>
        </a:xfrm>
        <a:prstGeom prst="roundRect">
          <a:avLst>
            <a:gd name="adj" fmla="val 10000"/>
          </a:avLst>
        </a:prstGeom>
        <a:solidFill>
          <a:schemeClr val="lt1"/>
        </a:solidFill>
        <a:ln w="25400" cap="flat" cmpd="sng" algn="ctr">
          <a:solidFill>
            <a:schemeClr val="accent3"/>
          </a:solidFill>
          <a:prstDash val="solid"/>
        </a:ln>
        <a:effectLst/>
        <a:scene3d>
          <a:camera prst="orthographicFront"/>
          <a:lightRig rig="flat" dir="t"/>
        </a:scene3d>
        <a:sp3d/>
      </dsp:spPr>
      <dsp:style>
        <a:lnRef idx="2">
          <a:schemeClr val="accent3"/>
        </a:lnRef>
        <a:fillRef idx="1">
          <a:schemeClr val="lt1"/>
        </a:fillRef>
        <a:effectRef idx="0">
          <a:schemeClr val="accent3"/>
        </a:effectRef>
        <a:fontRef idx="minor">
          <a:schemeClr val="dk1"/>
        </a:fontRef>
      </dsp:style>
    </dsp:sp>
    <dsp:sp modelId="{16327AB3-F05F-4B71-8EF3-4C9AFAE4E46C}">
      <dsp:nvSpPr>
        <dsp:cNvPr id="0" name=""/>
        <dsp:cNvSpPr/>
      </dsp:nvSpPr>
      <dsp:spPr>
        <a:xfrm>
          <a:off x="4572004" y="3916653"/>
          <a:ext cx="1512041" cy="960146"/>
        </a:xfrm>
        <a:prstGeom prst="roundRect">
          <a:avLst>
            <a:gd name="adj" fmla="val 10000"/>
          </a:avLst>
        </a:prstGeom>
        <a:solidFill>
          <a:schemeClr val="bg1"/>
        </a:solidFill>
        <a:ln w="9525" cap="flat" cmpd="sng" algn="ctr">
          <a:solidFill>
            <a:schemeClr val="bg1"/>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bg1"/>
              </a:solidFill>
              <a:latin typeface="Calibri" pitchFamily="34" charset="0"/>
              <a:cs typeface="+mn-cs"/>
            </a:rPr>
            <a:t>Parallel Corpora</a:t>
          </a:r>
        </a:p>
      </dsp:txBody>
      <dsp:txXfrm>
        <a:off x="4572004" y="3916653"/>
        <a:ext cx="1512041" cy="960146"/>
      </dsp:txXfrm>
    </dsp:sp>
    <dsp:sp modelId="{BA565B5A-B05A-4883-A014-D6CFB5F8815E}">
      <dsp:nvSpPr>
        <dsp:cNvPr id="0" name=""/>
        <dsp:cNvSpPr/>
      </dsp:nvSpPr>
      <dsp:spPr>
        <a:xfrm>
          <a:off x="903803"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71807" y="1879947"/>
          <a:ext cx="1512041" cy="960146"/>
        </a:xfrm>
        <a:prstGeom prst="roundRect">
          <a:avLst>
            <a:gd name="adj" fmla="val 10000"/>
          </a:avLst>
        </a:prstGeom>
        <a:solidFill>
          <a:schemeClr val="lt1"/>
        </a:solidFill>
        <a:ln w="63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Document</a:t>
          </a:r>
        </a:p>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translation</a:t>
          </a:r>
          <a:endParaRPr lang="en-US" sz="2000" b="0" kern="1200" dirty="0">
            <a:latin typeface="Calibri" pitchFamily="34" charset="0"/>
          </a:endParaRPr>
        </a:p>
      </dsp:txBody>
      <dsp:txXfrm>
        <a:off x="1071807" y="1879947"/>
        <a:ext cx="1512041" cy="960146"/>
      </dsp:txXfrm>
    </dsp:sp>
    <dsp:sp modelId="{4FB01B98-2D68-45F7-ACD4-4CEB6052CBE1}">
      <dsp:nvSpPr>
        <dsp:cNvPr id="0" name=""/>
        <dsp:cNvSpPr/>
      </dsp:nvSpPr>
      <dsp:spPr>
        <a:xfrm>
          <a:off x="588915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6057163" y="1879947"/>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Query &amp; Document translation</a:t>
          </a:r>
          <a:endParaRPr lang="en-US" sz="2000" kern="1200" dirty="0">
            <a:latin typeface="Calibri" pitchFamily="34" charset="0"/>
          </a:endParaRPr>
        </a:p>
      </dsp:txBody>
      <dsp:txXfrm>
        <a:off x="6057163" y="1879947"/>
        <a:ext cx="1512041" cy="9601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4093213" y="1205296"/>
          <a:ext cx="2551966" cy="515046"/>
        </a:xfrm>
        <a:custGeom>
          <a:avLst/>
          <a:gdLst/>
          <a:ahLst/>
          <a:cxnLst/>
          <a:rect l="0" t="0" r="0" b="0"/>
          <a:pathLst>
            <a:path>
              <a:moveTo>
                <a:pt x="0" y="0"/>
              </a:moveTo>
              <a:lnTo>
                <a:pt x="0" y="374972"/>
              </a:lnTo>
              <a:lnTo>
                <a:pt x="2551966" y="374972"/>
              </a:lnTo>
              <a:lnTo>
                <a:pt x="2551966"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659824" y="1205296"/>
          <a:ext cx="2433389" cy="515046"/>
        </a:xfrm>
        <a:custGeom>
          <a:avLst/>
          <a:gdLst/>
          <a:ahLst/>
          <a:cxnLst/>
          <a:rect l="0" t="0" r="0" b="0"/>
          <a:pathLst>
            <a:path>
              <a:moveTo>
                <a:pt x="2433389" y="0"/>
              </a:moveTo>
              <a:lnTo>
                <a:pt x="2433389" y="374972"/>
              </a:lnTo>
              <a:lnTo>
                <a:pt x="0" y="374972"/>
              </a:lnTo>
              <a:lnTo>
                <a:pt x="0"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4093890" y="2680489"/>
          <a:ext cx="1066130" cy="1076559"/>
        </a:xfrm>
        <a:custGeom>
          <a:avLst/>
          <a:gdLst/>
          <a:ahLst/>
          <a:cxnLst/>
          <a:rect l="0" t="0" r="0" b="0"/>
          <a:pathLst>
            <a:path>
              <a:moveTo>
                <a:pt x="0" y="0"/>
              </a:moveTo>
              <a:lnTo>
                <a:pt x="0" y="936485"/>
              </a:lnTo>
              <a:lnTo>
                <a:pt x="1066130" y="936485"/>
              </a:lnTo>
              <a:lnTo>
                <a:pt x="1066130" y="107655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98FF22B-596C-48A0-B716-6987BAA94009}">
      <dsp:nvSpPr>
        <dsp:cNvPr id="0" name=""/>
        <dsp:cNvSpPr/>
      </dsp:nvSpPr>
      <dsp:spPr>
        <a:xfrm>
          <a:off x="4093890" y="2680489"/>
          <a:ext cx="3135477" cy="1076559"/>
        </a:xfrm>
        <a:custGeom>
          <a:avLst/>
          <a:gdLst/>
          <a:ahLst/>
          <a:cxnLst/>
          <a:rect l="0" t="0" r="0" b="0"/>
          <a:pathLst>
            <a:path>
              <a:moveTo>
                <a:pt x="0" y="0"/>
              </a:moveTo>
              <a:lnTo>
                <a:pt x="0" y="936485"/>
              </a:lnTo>
              <a:lnTo>
                <a:pt x="3135477" y="936485"/>
              </a:lnTo>
              <a:lnTo>
                <a:pt x="3135477" y="107655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B2115EF4-0716-485D-BC9A-809B1F4B591F}">
      <dsp:nvSpPr>
        <dsp:cNvPr id="0" name=""/>
        <dsp:cNvSpPr/>
      </dsp:nvSpPr>
      <dsp:spPr>
        <a:xfrm>
          <a:off x="3026417" y="2680489"/>
          <a:ext cx="1067472" cy="1072546"/>
        </a:xfrm>
        <a:custGeom>
          <a:avLst/>
          <a:gdLst/>
          <a:ahLst/>
          <a:cxnLst/>
          <a:rect l="0" t="0" r="0" b="0"/>
          <a:pathLst>
            <a:path>
              <a:moveTo>
                <a:pt x="1067472" y="0"/>
              </a:moveTo>
              <a:lnTo>
                <a:pt x="1067472" y="932472"/>
              </a:lnTo>
              <a:lnTo>
                <a:pt x="0" y="932472"/>
              </a:lnTo>
              <a:lnTo>
                <a:pt x="0" y="10725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3C519BF-65A7-4E37-ACF8-B86734EC7B3B}">
      <dsp:nvSpPr>
        <dsp:cNvPr id="0" name=""/>
        <dsp:cNvSpPr/>
      </dsp:nvSpPr>
      <dsp:spPr>
        <a:xfrm>
          <a:off x="908421" y="2680489"/>
          <a:ext cx="3185468" cy="1072546"/>
        </a:xfrm>
        <a:custGeom>
          <a:avLst/>
          <a:gdLst/>
          <a:ahLst/>
          <a:cxnLst/>
          <a:rect l="0" t="0" r="0" b="0"/>
          <a:pathLst>
            <a:path>
              <a:moveTo>
                <a:pt x="3185468" y="0"/>
              </a:moveTo>
              <a:lnTo>
                <a:pt x="3185468" y="932472"/>
              </a:lnTo>
              <a:lnTo>
                <a:pt x="0" y="932472"/>
              </a:lnTo>
              <a:lnTo>
                <a:pt x="0" y="10725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54408142-0009-4D81-8279-AC17667D8EAC}">
      <dsp:nvSpPr>
        <dsp:cNvPr id="0" name=""/>
        <dsp:cNvSpPr/>
      </dsp:nvSpPr>
      <dsp:spPr>
        <a:xfrm>
          <a:off x="4047493" y="1205296"/>
          <a:ext cx="91440" cy="515046"/>
        </a:xfrm>
        <a:custGeom>
          <a:avLst/>
          <a:gdLst/>
          <a:ahLst/>
          <a:cxnLst/>
          <a:rect l="0" t="0" r="0" b="0"/>
          <a:pathLst>
            <a:path>
              <a:moveTo>
                <a:pt x="45720" y="0"/>
              </a:moveTo>
              <a:lnTo>
                <a:pt x="45720" y="374972"/>
              </a:lnTo>
              <a:lnTo>
                <a:pt x="46397" y="374972"/>
              </a:lnTo>
              <a:lnTo>
                <a:pt x="46397"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337192" y="245149"/>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505196" y="404754"/>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CLIR</a:t>
          </a:r>
          <a:endParaRPr lang="en-US" sz="2000" kern="1200" dirty="0">
            <a:latin typeface="Calibri" pitchFamily="34" charset="0"/>
          </a:endParaRPr>
        </a:p>
      </dsp:txBody>
      <dsp:txXfrm>
        <a:off x="3505196" y="404754"/>
        <a:ext cx="1512041" cy="960146"/>
      </dsp:txXfrm>
    </dsp:sp>
    <dsp:sp modelId="{228E4728-2B19-4178-8E6A-33D2F9362413}">
      <dsp:nvSpPr>
        <dsp:cNvPr id="0" name=""/>
        <dsp:cNvSpPr/>
      </dsp:nvSpPr>
      <dsp:spPr>
        <a:xfrm>
          <a:off x="333786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505874" y="1879947"/>
          <a:ext cx="1512041" cy="960146"/>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Query </a:t>
          </a:r>
        </a:p>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translation</a:t>
          </a:r>
          <a:endParaRPr lang="en-US" sz="2000" b="1" kern="1200" dirty="0">
            <a:latin typeface="Calibri" pitchFamily="34" charset="0"/>
          </a:endParaRPr>
        </a:p>
      </dsp:txBody>
      <dsp:txXfrm>
        <a:off x="3505874" y="1879947"/>
        <a:ext cx="1512041" cy="960146"/>
      </dsp:txXfrm>
    </dsp:sp>
    <dsp:sp modelId="{516FF092-2623-43BB-8D15-EB6F89F90768}">
      <dsp:nvSpPr>
        <dsp:cNvPr id="0" name=""/>
        <dsp:cNvSpPr/>
      </dsp:nvSpPr>
      <dsp:spPr>
        <a:xfrm>
          <a:off x="152400" y="3753035"/>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A16CDC3-D042-4A0E-96AF-3A520CC8774D}">
      <dsp:nvSpPr>
        <dsp:cNvPr id="0" name=""/>
        <dsp:cNvSpPr/>
      </dsp:nvSpPr>
      <dsp:spPr>
        <a:xfrm>
          <a:off x="320405" y="3912639"/>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Machine</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translation</a:t>
          </a:r>
          <a:endParaRPr lang="en-US" sz="2000" kern="1200" dirty="0">
            <a:latin typeface="Calibri" pitchFamily="34" charset="0"/>
          </a:endParaRPr>
        </a:p>
      </dsp:txBody>
      <dsp:txXfrm>
        <a:off x="320405" y="3912639"/>
        <a:ext cx="1512041" cy="960146"/>
      </dsp:txXfrm>
    </dsp:sp>
    <dsp:sp modelId="{D6B3D8F8-BE59-4AE2-9503-B258AEA5CB8F}">
      <dsp:nvSpPr>
        <dsp:cNvPr id="0" name=""/>
        <dsp:cNvSpPr/>
      </dsp:nvSpPr>
      <dsp:spPr>
        <a:xfrm>
          <a:off x="2270396" y="3753035"/>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2F7EA127-BDCD-4AD6-9406-ADCF74409DCA}">
      <dsp:nvSpPr>
        <dsp:cNvPr id="0" name=""/>
        <dsp:cNvSpPr/>
      </dsp:nvSpPr>
      <dsp:spPr>
        <a:xfrm>
          <a:off x="2438401" y="3912639"/>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Dictionary</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based</a:t>
          </a:r>
          <a:endParaRPr lang="en-US" sz="2000" kern="1200" dirty="0">
            <a:latin typeface="Calibri" pitchFamily="34" charset="0"/>
          </a:endParaRPr>
        </a:p>
      </dsp:txBody>
      <dsp:txXfrm>
        <a:off x="2438401" y="3912639"/>
        <a:ext cx="1512041" cy="960146"/>
      </dsp:txXfrm>
    </dsp:sp>
    <dsp:sp modelId="{573E6217-3FD3-44FC-971F-89C1C8C0BB1E}">
      <dsp:nvSpPr>
        <dsp:cNvPr id="0" name=""/>
        <dsp:cNvSpPr/>
      </dsp:nvSpPr>
      <dsp:spPr>
        <a:xfrm>
          <a:off x="6473346" y="3757048"/>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AA626178-BDDA-4E80-8929-3ECFEF2E8717}">
      <dsp:nvSpPr>
        <dsp:cNvPr id="0" name=""/>
        <dsp:cNvSpPr/>
      </dsp:nvSpPr>
      <dsp:spPr>
        <a:xfrm>
          <a:off x="6641351" y="3916653"/>
          <a:ext cx="1512041" cy="960146"/>
        </a:xfrm>
        <a:prstGeom prst="roundRect">
          <a:avLst>
            <a:gd name="adj" fmla="val 10000"/>
          </a:avLst>
        </a:prstGeom>
        <a:solidFill>
          <a:schemeClr val="lt1"/>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0" kern="1200" dirty="0" smtClean="0">
              <a:solidFill>
                <a:schemeClr val="tx1"/>
              </a:solidFill>
              <a:latin typeface="Calibri" pitchFamily="34" charset="0"/>
              <a:cs typeface="+mn-cs"/>
            </a:rPr>
            <a:t>Comparable Corpora</a:t>
          </a:r>
        </a:p>
      </dsp:txBody>
      <dsp:txXfrm>
        <a:off x="6641351" y="3916653"/>
        <a:ext cx="1512041" cy="960146"/>
      </dsp:txXfrm>
    </dsp:sp>
    <dsp:sp modelId="{2E43A733-581E-4D0B-AA06-96BE03210BA6}">
      <dsp:nvSpPr>
        <dsp:cNvPr id="0" name=""/>
        <dsp:cNvSpPr/>
      </dsp:nvSpPr>
      <dsp:spPr>
        <a:xfrm>
          <a:off x="4403999" y="3757048"/>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16327AB3-F05F-4B71-8EF3-4C9AFAE4E46C}">
      <dsp:nvSpPr>
        <dsp:cNvPr id="0" name=""/>
        <dsp:cNvSpPr/>
      </dsp:nvSpPr>
      <dsp:spPr>
        <a:xfrm>
          <a:off x="4572004" y="3916653"/>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Parallel Corpora</a:t>
          </a:r>
        </a:p>
      </dsp:txBody>
      <dsp:txXfrm>
        <a:off x="4572004" y="3916653"/>
        <a:ext cx="1512041" cy="960146"/>
      </dsp:txXfrm>
    </dsp:sp>
    <dsp:sp modelId="{BA565B5A-B05A-4883-A014-D6CFB5F8815E}">
      <dsp:nvSpPr>
        <dsp:cNvPr id="0" name=""/>
        <dsp:cNvSpPr/>
      </dsp:nvSpPr>
      <dsp:spPr>
        <a:xfrm>
          <a:off x="903803"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71807" y="1879947"/>
          <a:ext cx="1512041" cy="960146"/>
        </a:xfrm>
        <a:prstGeom prst="roundRect">
          <a:avLst>
            <a:gd name="adj" fmla="val 10000"/>
          </a:avLst>
        </a:prstGeom>
        <a:solidFill>
          <a:schemeClr val="lt1"/>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Document</a:t>
          </a:r>
        </a:p>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translation</a:t>
          </a:r>
          <a:endParaRPr lang="en-US" sz="2000" b="0" kern="1200" dirty="0">
            <a:latin typeface="Calibri" pitchFamily="34" charset="0"/>
          </a:endParaRPr>
        </a:p>
      </dsp:txBody>
      <dsp:txXfrm>
        <a:off x="1071807" y="1879947"/>
        <a:ext cx="1512041" cy="960146"/>
      </dsp:txXfrm>
    </dsp:sp>
    <dsp:sp modelId="{4FB01B98-2D68-45F7-ACD4-4CEB6052CBE1}">
      <dsp:nvSpPr>
        <dsp:cNvPr id="0" name=""/>
        <dsp:cNvSpPr/>
      </dsp:nvSpPr>
      <dsp:spPr>
        <a:xfrm>
          <a:off x="588915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6057163" y="1879947"/>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Query &amp; Document translation</a:t>
          </a:r>
          <a:endParaRPr lang="en-US" sz="2000" kern="1200" dirty="0">
            <a:latin typeface="Calibri" pitchFamily="34" charset="0"/>
          </a:endParaRPr>
        </a:p>
      </dsp:txBody>
      <dsp:txXfrm>
        <a:off x="6057163" y="1879947"/>
        <a:ext cx="1512041" cy="96014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E790DA0-4CA1-47CB-9813-81FFE1BAD66F}">
      <dsp:nvSpPr>
        <dsp:cNvPr id="0" name=""/>
        <dsp:cNvSpPr/>
      </dsp:nvSpPr>
      <dsp:spPr>
        <a:xfrm>
          <a:off x="4093213" y="1205296"/>
          <a:ext cx="2551966" cy="515046"/>
        </a:xfrm>
        <a:custGeom>
          <a:avLst/>
          <a:gdLst/>
          <a:ahLst/>
          <a:cxnLst/>
          <a:rect l="0" t="0" r="0" b="0"/>
          <a:pathLst>
            <a:path>
              <a:moveTo>
                <a:pt x="0" y="0"/>
              </a:moveTo>
              <a:lnTo>
                <a:pt x="0" y="374972"/>
              </a:lnTo>
              <a:lnTo>
                <a:pt x="2551966" y="374972"/>
              </a:lnTo>
              <a:lnTo>
                <a:pt x="2551966"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9176D407-C103-46D6-84D7-1E2ABCF2C9CB}">
      <dsp:nvSpPr>
        <dsp:cNvPr id="0" name=""/>
        <dsp:cNvSpPr/>
      </dsp:nvSpPr>
      <dsp:spPr>
        <a:xfrm>
          <a:off x="1659824" y="1205296"/>
          <a:ext cx="2433389" cy="515046"/>
        </a:xfrm>
        <a:custGeom>
          <a:avLst/>
          <a:gdLst/>
          <a:ahLst/>
          <a:cxnLst/>
          <a:rect l="0" t="0" r="0" b="0"/>
          <a:pathLst>
            <a:path>
              <a:moveTo>
                <a:pt x="2433389" y="0"/>
              </a:moveTo>
              <a:lnTo>
                <a:pt x="2433389" y="374972"/>
              </a:lnTo>
              <a:lnTo>
                <a:pt x="0" y="374972"/>
              </a:lnTo>
              <a:lnTo>
                <a:pt x="0"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FAB07D2B-6521-4C47-83AF-5D5270703B62}">
      <dsp:nvSpPr>
        <dsp:cNvPr id="0" name=""/>
        <dsp:cNvSpPr/>
      </dsp:nvSpPr>
      <dsp:spPr>
        <a:xfrm>
          <a:off x="4093890" y="2680489"/>
          <a:ext cx="1066130" cy="1076559"/>
        </a:xfrm>
        <a:custGeom>
          <a:avLst/>
          <a:gdLst/>
          <a:ahLst/>
          <a:cxnLst/>
          <a:rect l="0" t="0" r="0" b="0"/>
          <a:pathLst>
            <a:path>
              <a:moveTo>
                <a:pt x="0" y="0"/>
              </a:moveTo>
              <a:lnTo>
                <a:pt x="0" y="936485"/>
              </a:lnTo>
              <a:lnTo>
                <a:pt x="1066130" y="936485"/>
              </a:lnTo>
              <a:lnTo>
                <a:pt x="1066130" y="107655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498FF22B-596C-48A0-B716-6987BAA94009}">
      <dsp:nvSpPr>
        <dsp:cNvPr id="0" name=""/>
        <dsp:cNvSpPr/>
      </dsp:nvSpPr>
      <dsp:spPr>
        <a:xfrm>
          <a:off x="4093890" y="2680489"/>
          <a:ext cx="3135477" cy="1076559"/>
        </a:xfrm>
        <a:custGeom>
          <a:avLst/>
          <a:gdLst/>
          <a:ahLst/>
          <a:cxnLst/>
          <a:rect l="0" t="0" r="0" b="0"/>
          <a:pathLst>
            <a:path>
              <a:moveTo>
                <a:pt x="0" y="0"/>
              </a:moveTo>
              <a:lnTo>
                <a:pt x="0" y="936485"/>
              </a:lnTo>
              <a:lnTo>
                <a:pt x="3135477" y="936485"/>
              </a:lnTo>
              <a:lnTo>
                <a:pt x="3135477" y="1076559"/>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B2115EF4-0716-485D-BC9A-809B1F4B591F}">
      <dsp:nvSpPr>
        <dsp:cNvPr id="0" name=""/>
        <dsp:cNvSpPr/>
      </dsp:nvSpPr>
      <dsp:spPr>
        <a:xfrm>
          <a:off x="3026417" y="2680489"/>
          <a:ext cx="1067472" cy="1072546"/>
        </a:xfrm>
        <a:custGeom>
          <a:avLst/>
          <a:gdLst/>
          <a:ahLst/>
          <a:cxnLst/>
          <a:rect l="0" t="0" r="0" b="0"/>
          <a:pathLst>
            <a:path>
              <a:moveTo>
                <a:pt x="1067472" y="0"/>
              </a:moveTo>
              <a:lnTo>
                <a:pt x="1067472" y="932472"/>
              </a:lnTo>
              <a:lnTo>
                <a:pt x="0" y="932472"/>
              </a:lnTo>
              <a:lnTo>
                <a:pt x="0" y="10725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A3C519BF-65A7-4E37-ACF8-B86734EC7B3B}">
      <dsp:nvSpPr>
        <dsp:cNvPr id="0" name=""/>
        <dsp:cNvSpPr/>
      </dsp:nvSpPr>
      <dsp:spPr>
        <a:xfrm>
          <a:off x="908421" y="2680489"/>
          <a:ext cx="3185468" cy="1072546"/>
        </a:xfrm>
        <a:custGeom>
          <a:avLst/>
          <a:gdLst/>
          <a:ahLst/>
          <a:cxnLst/>
          <a:rect l="0" t="0" r="0" b="0"/>
          <a:pathLst>
            <a:path>
              <a:moveTo>
                <a:pt x="3185468" y="0"/>
              </a:moveTo>
              <a:lnTo>
                <a:pt x="3185468" y="932472"/>
              </a:lnTo>
              <a:lnTo>
                <a:pt x="0" y="932472"/>
              </a:lnTo>
              <a:lnTo>
                <a:pt x="0" y="10725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54408142-0009-4D81-8279-AC17667D8EAC}">
      <dsp:nvSpPr>
        <dsp:cNvPr id="0" name=""/>
        <dsp:cNvSpPr/>
      </dsp:nvSpPr>
      <dsp:spPr>
        <a:xfrm>
          <a:off x="4047493" y="1205296"/>
          <a:ext cx="91440" cy="515046"/>
        </a:xfrm>
        <a:custGeom>
          <a:avLst/>
          <a:gdLst/>
          <a:ahLst/>
          <a:cxnLst/>
          <a:rect l="0" t="0" r="0" b="0"/>
          <a:pathLst>
            <a:path>
              <a:moveTo>
                <a:pt x="45720" y="0"/>
              </a:moveTo>
              <a:lnTo>
                <a:pt x="45720" y="374972"/>
              </a:lnTo>
              <a:lnTo>
                <a:pt x="46397" y="374972"/>
              </a:lnTo>
              <a:lnTo>
                <a:pt x="46397" y="515046"/>
              </a:lnTo>
            </a:path>
          </a:pathLst>
        </a:custGeom>
        <a:noFill/>
        <a:ln w="38100" cap="flat" cmpd="sng" algn="ctr">
          <a:solidFill>
            <a:schemeClr val="accent2"/>
          </a:solidFill>
          <a:prstDash val="solid"/>
        </a:ln>
        <a:effectLst>
          <a:outerShdw blurRad="40000" dist="23000" dir="5400000" rotWithShape="0">
            <a:srgbClr val="000000">
              <a:alpha val="35000"/>
            </a:srgbClr>
          </a:outerShdw>
        </a:effectLst>
      </dsp:spPr>
      <dsp:style>
        <a:lnRef idx="3">
          <a:schemeClr val="accent2"/>
        </a:lnRef>
        <a:fillRef idx="0">
          <a:schemeClr val="accent2"/>
        </a:fillRef>
        <a:effectRef idx="2">
          <a:schemeClr val="accent2"/>
        </a:effectRef>
        <a:fontRef idx="minor">
          <a:schemeClr val="tx1"/>
        </a:fontRef>
      </dsp:style>
    </dsp:sp>
    <dsp:sp modelId="{17CB7EA5-D2FD-41A5-AA3F-203F4BE24D4B}">
      <dsp:nvSpPr>
        <dsp:cNvPr id="0" name=""/>
        <dsp:cNvSpPr/>
      </dsp:nvSpPr>
      <dsp:spPr>
        <a:xfrm>
          <a:off x="3337192" y="245149"/>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95B28D39-C874-4C6A-966F-DBD46AF0120A}">
      <dsp:nvSpPr>
        <dsp:cNvPr id="0" name=""/>
        <dsp:cNvSpPr/>
      </dsp:nvSpPr>
      <dsp:spPr>
        <a:xfrm>
          <a:off x="3505196" y="404754"/>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rPr>
            <a:t>CLIR</a:t>
          </a:r>
          <a:endParaRPr lang="en-US" sz="2000" kern="1200" dirty="0">
            <a:latin typeface="Calibri" pitchFamily="34" charset="0"/>
          </a:endParaRPr>
        </a:p>
      </dsp:txBody>
      <dsp:txXfrm>
        <a:off x="3505196" y="404754"/>
        <a:ext cx="1512041" cy="960146"/>
      </dsp:txXfrm>
    </dsp:sp>
    <dsp:sp modelId="{228E4728-2B19-4178-8E6A-33D2F9362413}">
      <dsp:nvSpPr>
        <dsp:cNvPr id="0" name=""/>
        <dsp:cNvSpPr/>
      </dsp:nvSpPr>
      <dsp:spPr>
        <a:xfrm>
          <a:off x="333786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F4ACB63-30EC-4B66-8E86-C31A998CB1C3}">
      <dsp:nvSpPr>
        <dsp:cNvPr id="0" name=""/>
        <dsp:cNvSpPr/>
      </dsp:nvSpPr>
      <dsp:spPr>
        <a:xfrm>
          <a:off x="3505874" y="1879947"/>
          <a:ext cx="1512041" cy="960146"/>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2700000" scaled="1"/>
          <a:tileRect/>
        </a:gradFill>
        <a:ln w="12700">
          <a:solidFill>
            <a:srgbClr val="92D050"/>
          </a:solid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0">
          <a:schemeClr val="accent5"/>
        </a:lnRef>
        <a:fillRef idx="3">
          <a:schemeClr val="accent5"/>
        </a:fillRef>
        <a:effectRef idx="3">
          <a:schemeClr val="accent5"/>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Query </a:t>
          </a:r>
        </a:p>
        <a:p>
          <a:pPr lvl="0" algn="ctr" defTabSz="889000">
            <a:lnSpc>
              <a:spcPct val="90000"/>
            </a:lnSpc>
            <a:spcBef>
              <a:spcPct val="0"/>
            </a:spcBef>
            <a:spcAft>
              <a:spcPct val="35000"/>
            </a:spcAft>
          </a:pPr>
          <a:r>
            <a:rPr lang="en-US" sz="2000" b="1" kern="1200" dirty="0" smtClean="0">
              <a:solidFill>
                <a:schemeClr val="tx1"/>
              </a:solidFill>
              <a:latin typeface="Calibri" pitchFamily="34" charset="0"/>
              <a:cs typeface="+mn-cs"/>
            </a:rPr>
            <a:t>translation</a:t>
          </a:r>
          <a:endParaRPr lang="en-US" sz="2000" b="1" kern="1200" dirty="0">
            <a:latin typeface="Calibri" pitchFamily="34" charset="0"/>
          </a:endParaRPr>
        </a:p>
      </dsp:txBody>
      <dsp:txXfrm>
        <a:off x="3505874" y="1879947"/>
        <a:ext cx="1512041" cy="960146"/>
      </dsp:txXfrm>
    </dsp:sp>
    <dsp:sp modelId="{516FF092-2623-43BB-8D15-EB6F89F90768}">
      <dsp:nvSpPr>
        <dsp:cNvPr id="0" name=""/>
        <dsp:cNvSpPr/>
      </dsp:nvSpPr>
      <dsp:spPr>
        <a:xfrm>
          <a:off x="152400" y="3753035"/>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3A16CDC3-D042-4A0E-96AF-3A520CC8774D}">
      <dsp:nvSpPr>
        <dsp:cNvPr id="0" name=""/>
        <dsp:cNvSpPr/>
      </dsp:nvSpPr>
      <dsp:spPr>
        <a:xfrm>
          <a:off x="320405" y="3912639"/>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Machine</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translation</a:t>
          </a:r>
          <a:endParaRPr lang="en-US" sz="2000" kern="1200" dirty="0">
            <a:latin typeface="Calibri" pitchFamily="34" charset="0"/>
          </a:endParaRPr>
        </a:p>
      </dsp:txBody>
      <dsp:txXfrm>
        <a:off x="320405" y="3912639"/>
        <a:ext cx="1512041" cy="960146"/>
      </dsp:txXfrm>
    </dsp:sp>
    <dsp:sp modelId="{D6B3D8F8-BE59-4AE2-9503-B258AEA5CB8F}">
      <dsp:nvSpPr>
        <dsp:cNvPr id="0" name=""/>
        <dsp:cNvSpPr/>
      </dsp:nvSpPr>
      <dsp:spPr>
        <a:xfrm>
          <a:off x="2270396" y="3753035"/>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2F7EA127-BDCD-4AD6-9406-ADCF74409DCA}">
      <dsp:nvSpPr>
        <dsp:cNvPr id="0" name=""/>
        <dsp:cNvSpPr/>
      </dsp:nvSpPr>
      <dsp:spPr>
        <a:xfrm>
          <a:off x="2438401" y="3912639"/>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Dictionary</a:t>
          </a:r>
        </a:p>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based</a:t>
          </a:r>
          <a:endParaRPr lang="en-US" sz="2000" kern="1200" dirty="0">
            <a:latin typeface="Calibri" pitchFamily="34" charset="0"/>
          </a:endParaRPr>
        </a:p>
      </dsp:txBody>
      <dsp:txXfrm>
        <a:off x="2438401" y="3912639"/>
        <a:ext cx="1512041" cy="960146"/>
      </dsp:txXfrm>
    </dsp:sp>
    <dsp:sp modelId="{573E6217-3FD3-44FC-971F-89C1C8C0BB1E}">
      <dsp:nvSpPr>
        <dsp:cNvPr id="0" name=""/>
        <dsp:cNvSpPr/>
      </dsp:nvSpPr>
      <dsp:spPr>
        <a:xfrm>
          <a:off x="6473346" y="3757048"/>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AA626178-BDDA-4E80-8929-3ECFEF2E8717}">
      <dsp:nvSpPr>
        <dsp:cNvPr id="0" name=""/>
        <dsp:cNvSpPr/>
      </dsp:nvSpPr>
      <dsp:spPr>
        <a:xfrm>
          <a:off x="6641351" y="3916653"/>
          <a:ext cx="1512041" cy="960146"/>
        </a:xfrm>
        <a:prstGeom prst="roundRect">
          <a:avLst>
            <a:gd name="adj" fmla="val 10000"/>
          </a:avLst>
        </a:prstGeom>
        <a:gradFill flip="none" rotWithShape="0">
          <a:gsLst>
            <a:gs pos="0">
              <a:srgbClr val="BCE292">
                <a:tint val="66000"/>
                <a:satMod val="160000"/>
              </a:srgbClr>
            </a:gs>
            <a:gs pos="50000">
              <a:srgbClr val="BCE292">
                <a:tint val="44500"/>
                <a:satMod val="160000"/>
              </a:srgbClr>
            </a:gs>
            <a:gs pos="100000">
              <a:srgbClr val="BCE292">
                <a:tint val="23500"/>
                <a:satMod val="160000"/>
              </a:srgbClr>
            </a:gs>
          </a:gsLst>
          <a:lin ang="5400000" scaled="1"/>
          <a:tileRect/>
        </a:gradFill>
        <a:ln w="12700" cap="flat" cmpd="sng" algn="ctr">
          <a:solidFill>
            <a:srgbClr val="92D050"/>
          </a:solidFill>
          <a:prstDash val="solid"/>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smtClean="0">
              <a:solidFill>
                <a:schemeClr val="tx1"/>
              </a:solidFill>
              <a:latin typeface="Calibri" pitchFamily="34" charset="0"/>
              <a:cs typeface="+mn-cs"/>
            </a:rPr>
            <a:t>Comparable Corpora</a:t>
          </a:r>
        </a:p>
      </dsp:txBody>
      <dsp:txXfrm>
        <a:off x="6641351" y="3916653"/>
        <a:ext cx="1512041" cy="960146"/>
      </dsp:txXfrm>
    </dsp:sp>
    <dsp:sp modelId="{2E43A733-581E-4D0B-AA06-96BE03210BA6}">
      <dsp:nvSpPr>
        <dsp:cNvPr id="0" name=""/>
        <dsp:cNvSpPr/>
      </dsp:nvSpPr>
      <dsp:spPr>
        <a:xfrm>
          <a:off x="4403999" y="3757048"/>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16327AB3-F05F-4B71-8EF3-4C9AFAE4E46C}">
      <dsp:nvSpPr>
        <dsp:cNvPr id="0" name=""/>
        <dsp:cNvSpPr/>
      </dsp:nvSpPr>
      <dsp:spPr>
        <a:xfrm>
          <a:off x="4572004" y="3916653"/>
          <a:ext cx="1512041" cy="960146"/>
        </a:xfrm>
        <a:prstGeom prst="roundRect">
          <a:avLst>
            <a:gd name="adj" fmla="val 10000"/>
          </a:avLst>
        </a:prstGeom>
        <a:solidFill>
          <a:schemeClr val="lt1">
            <a:alpha val="90000"/>
            <a:hueOff val="0"/>
            <a:satOff val="0"/>
            <a:lumOff val="0"/>
            <a:alphaOff val="0"/>
          </a:schemeClr>
        </a:solidFill>
        <a:ln w="19050"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Parallel Corpora</a:t>
          </a:r>
        </a:p>
      </dsp:txBody>
      <dsp:txXfrm>
        <a:off x="4572004" y="3916653"/>
        <a:ext cx="1512041" cy="960146"/>
      </dsp:txXfrm>
    </dsp:sp>
    <dsp:sp modelId="{BA565B5A-B05A-4883-A014-D6CFB5F8815E}">
      <dsp:nvSpPr>
        <dsp:cNvPr id="0" name=""/>
        <dsp:cNvSpPr/>
      </dsp:nvSpPr>
      <dsp:spPr>
        <a:xfrm>
          <a:off x="903803"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B55D9C1E-3FED-44B4-99E0-5B36E100835D}">
      <dsp:nvSpPr>
        <dsp:cNvPr id="0" name=""/>
        <dsp:cNvSpPr/>
      </dsp:nvSpPr>
      <dsp:spPr>
        <a:xfrm>
          <a:off x="1071807" y="1879947"/>
          <a:ext cx="1512041" cy="960146"/>
        </a:xfrm>
        <a:prstGeom prst="roundRect">
          <a:avLst>
            <a:gd name="adj" fmla="val 10000"/>
          </a:avLst>
        </a:prstGeom>
        <a:solidFill>
          <a:schemeClr val="lt1"/>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hemeClr val="accent1"/>
        </a:lnRef>
        <a:fillRef idx="1">
          <a:schemeClr val="lt1"/>
        </a:fillRef>
        <a:effectRef idx="0">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Document</a:t>
          </a:r>
        </a:p>
        <a:p>
          <a:pPr lvl="0" algn="ctr" defTabSz="889000">
            <a:lnSpc>
              <a:spcPct val="90000"/>
            </a:lnSpc>
            <a:spcBef>
              <a:spcPct val="0"/>
            </a:spcBef>
            <a:spcAft>
              <a:spcPct val="35000"/>
            </a:spcAft>
          </a:pPr>
          <a:r>
            <a:rPr lang="en-US" sz="2000" b="0" kern="1200" dirty="0" smtClean="0">
              <a:solidFill>
                <a:schemeClr val="tx1"/>
              </a:solidFill>
              <a:latin typeface="Calibri" pitchFamily="34" charset="0"/>
              <a:cs typeface="+mn-cs"/>
            </a:rPr>
            <a:t>translation</a:t>
          </a:r>
          <a:endParaRPr lang="en-US" sz="2000" b="0" kern="1200" dirty="0">
            <a:latin typeface="Calibri" pitchFamily="34" charset="0"/>
          </a:endParaRPr>
        </a:p>
      </dsp:txBody>
      <dsp:txXfrm>
        <a:off x="1071807" y="1879947"/>
        <a:ext cx="1512041" cy="960146"/>
      </dsp:txXfrm>
    </dsp:sp>
    <dsp:sp modelId="{4FB01B98-2D68-45F7-ACD4-4CEB6052CBE1}">
      <dsp:nvSpPr>
        <dsp:cNvPr id="0" name=""/>
        <dsp:cNvSpPr/>
      </dsp:nvSpPr>
      <dsp:spPr>
        <a:xfrm>
          <a:off x="5889159" y="1720342"/>
          <a:ext cx="1512041" cy="960146"/>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sp>
    <dsp:sp modelId="{80C3927E-560B-400D-9748-3AA140EFD5EF}">
      <dsp:nvSpPr>
        <dsp:cNvPr id="0" name=""/>
        <dsp:cNvSpPr/>
      </dsp:nvSpPr>
      <dsp:spPr>
        <a:xfrm>
          <a:off x="6057163" y="1879947"/>
          <a:ext cx="1512041" cy="960146"/>
        </a:xfrm>
        <a:prstGeom prst="roundRect">
          <a:avLst>
            <a:gd name="adj" fmla="val 10000"/>
          </a:avLst>
        </a:prstGeom>
        <a:solidFill>
          <a:schemeClr val="lt1">
            <a:alpha val="90000"/>
            <a:hueOff val="0"/>
            <a:satOff val="0"/>
            <a:lumOff val="0"/>
            <a:alphaOff val="0"/>
          </a:schemeClr>
        </a:solidFill>
        <a:ln w="9525" cap="flat" cmpd="sng" algn="ctr">
          <a:solidFill>
            <a:schemeClr val="tx2">
              <a:lumMod val="75000"/>
              <a:lumOff val="25000"/>
            </a:schemeClr>
          </a:solid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latin typeface="Calibri" pitchFamily="34" charset="0"/>
              <a:cs typeface="+mn-cs"/>
            </a:rPr>
            <a:t>Query </a:t>
          </a:r>
          <a:r>
            <a:rPr lang="en-US" sz="2000" kern="1200" smtClean="0">
              <a:solidFill>
                <a:schemeClr val="tx1"/>
              </a:solidFill>
              <a:latin typeface="Calibri" pitchFamily="34" charset="0"/>
              <a:cs typeface="+mn-cs"/>
            </a:rPr>
            <a:t>&amp; Document translation</a:t>
          </a:r>
          <a:endParaRPr lang="en-US" sz="2000" kern="1200" dirty="0">
            <a:latin typeface="Calibri" pitchFamily="34" charset="0"/>
          </a:endParaRPr>
        </a:p>
      </dsp:txBody>
      <dsp:txXfrm>
        <a:off x="6057163" y="1879947"/>
        <a:ext cx="1512041" cy="96014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330069C-D51E-4671-AD8A-BD17AC1F7FBE}">
      <dsp:nvSpPr>
        <dsp:cNvPr id="0" name=""/>
        <dsp:cNvSpPr/>
      </dsp:nvSpPr>
      <dsp:spPr>
        <a:xfrm rot="5400000">
          <a:off x="4390251" y="-1045152"/>
          <a:ext cx="3019582" cy="5111924"/>
        </a:xfrm>
        <a:prstGeom prst="round2SameRect">
          <a:avLst/>
        </a:prstGeom>
        <a:solidFill>
          <a:srgbClr val="DDF0C8"/>
        </a:solidFill>
        <a:ln w="9525" cap="flat" cmpd="sng" algn="ctr">
          <a:solidFill>
            <a:srgbClr val="E9F5DB"/>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Calibri" pitchFamily="34" charset="0"/>
            </a:rPr>
            <a:t>Two independent news collections</a:t>
          </a:r>
          <a:endParaRPr lang="en-US" sz="2200" kern="1200" dirty="0">
            <a:latin typeface="Calibri" pitchFamily="34" charset="0"/>
          </a:endParaRPr>
        </a:p>
        <a:p>
          <a:pPr marL="228600" lvl="1" indent="-228600" algn="l" defTabSz="977900">
            <a:lnSpc>
              <a:spcPct val="90000"/>
            </a:lnSpc>
            <a:spcBef>
              <a:spcPct val="0"/>
            </a:spcBef>
            <a:spcAft>
              <a:spcPct val="15000"/>
            </a:spcAft>
            <a:buChar char="••"/>
          </a:pPr>
          <a:r>
            <a:rPr lang="en-US" sz="2200" kern="1200" dirty="0" smtClean="0">
              <a:latin typeface="Calibri" pitchFamily="34" charset="0"/>
            </a:rPr>
            <a:t>Aligned the documents</a:t>
          </a:r>
          <a:endParaRPr lang="en-US" sz="2200" kern="1200" dirty="0">
            <a:latin typeface="Calibri" pitchFamily="34" charset="0"/>
          </a:endParaRPr>
        </a:p>
        <a:p>
          <a:pPr marL="114300" lvl="2" indent="-57150" algn="l" defTabSz="44450">
            <a:lnSpc>
              <a:spcPct val="90000"/>
            </a:lnSpc>
            <a:spcBef>
              <a:spcPct val="0"/>
            </a:spcBef>
            <a:spcAft>
              <a:spcPct val="15000"/>
            </a:spcAft>
            <a:buChar char="••"/>
          </a:pPr>
          <a:endParaRPr lang="en-US" sz="100" kern="1200" dirty="0" smtClean="0">
            <a:latin typeface="Calibri" pitchFamily="34" charset="0"/>
          </a:endParaRPr>
        </a:p>
        <a:p>
          <a:pPr marL="685800" lvl="3" indent="-228600" algn="l" defTabSz="977900">
            <a:lnSpc>
              <a:spcPct val="90000"/>
            </a:lnSpc>
            <a:spcBef>
              <a:spcPct val="0"/>
            </a:spcBef>
            <a:spcAft>
              <a:spcPct val="15000"/>
            </a:spcAft>
            <a:buChar char="••"/>
          </a:pPr>
          <a:r>
            <a:rPr lang="en-US" sz="2200" kern="1200" dirty="0" smtClean="0">
              <a:latin typeface="Calibri" pitchFamily="34" charset="0"/>
            </a:rPr>
            <a:t>Topic similarities</a:t>
          </a:r>
          <a:endParaRPr lang="en-US" sz="2200" kern="1200" dirty="0">
            <a:latin typeface="Calibri" pitchFamily="34" charset="0"/>
          </a:endParaRPr>
        </a:p>
        <a:p>
          <a:pPr marL="685800" lvl="3" indent="-228600" algn="l" defTabSz="977900">
            <a:lnSpc>
              <a:spcPct val="90000"/>
            </a:lnSpc>
            <a:spcBef>
              <a:spcPct val="0"/>
            </a:spcBef>
            <a:spcAft>
              <a:spcPct val="15000"/>
            </a:spcAft>
            <a:buChar char="••"/>
          </a:pPr>
          <a:r>
            <a:rPr lang="en-US" sz="2200" kern="1200" dirty="0" smtClean="0">
              <a:latin typeface="Calibri" pitchFamily="34" charset="0"/>
            </a:rPr>
            <a:t>Publication dates</a:t>
          </a:r>
          <a:endParaRPr lang="en-US" sz="2200" kern="1200" dirty="0">
            <a:latin typeface="Calibri" pitchFamily="34" charset="0"/>
          </a:endParaRPr>
        </a:p>
        <a:p>
          <a:pPr marL="228600" lvl="1" indent="-228600" algn="l" defTabSz="977900">
            <a:lnSpc>
              <a:spcPct val="90000"/>
            </a:lnSpc>
            <a:spcBef>
              <a:spcPct val="0"/>
            </a:spcBef>
            <a:spcAft>
              <a:spcPct val="15000"/>
            </a:spcAft>
            <a:buChar char="••"/>
          </a:pPr>
          <a:r>
            <a:rPr lang="en-US" sz="2200" kern="1200" dirty="0" smtClean="0">
              <a:latin typeface="Calibri" pitchFamily="34" charset="0"/>
            </a:rPr>
            <a:t>Alternatives</a:t>
          </a:r>
          <a:endParaRPr lang="en-US" sz="2200" kern="1200" dirty="0">
            <a:latin typeface="Calibri" pitchFamily="34" charset="0"/>
          </a:endParaRPr>
        </a:p>
        <a:p>
          <a:pPr marL="114300" lvl="2" indent="-57150" algn="l" defTabSz="44450">
            <a:lnSpc>
              <a:spcPct val="90000"/>
            </a:lnSpc>
            <a:spcBef>
              <a:spcPct val="0"/>
            </a:spcBef>
            <a:spcAft>
              <a:spcPct val="15000"/>
            </a:spcAft>
            <a:buChar char="••"/>
          </a:pPr>
          <a:endParaRPr lang="en-US" sz="100" kern="1200" dirty="0">
            <a:latin typeface="Calibri" pitchFamily="34" charset="0"/>
          </a:endParaRPr>
        </a:p>
        <a:p>
          <a:pPr marL="685800" lvl="3" indent="-228600" algn="l" defTabSz="977900">
            <a:lnSpc>
              <a:spcPct val="90000"/>
            </a:lnSpc>
            <a:spcBef>
              <a:spcPct val="0"/>
            </a:spcBef>
            <a:spcAft>
              <a:spcPct val="15000"/>
            </a:spcAft>
            <a:buChar char="••"/>
          </a:pPr>
          <a:r>
            <a:rPr lang="en-US" sz="2200" kern="1200" dirty="0" smtClean="0">
              <a:latin typeface="Calibri" pitchFamily="34" charset="0"/>
            </a:rPr>
            <a:t>Different translation methods</a:t>
          </a:r>
          <a:endParaRPr lang="en-US" sz="2200" kern="1200" dirty="0">
            <a:latin typeface="Calibri" pitchFamily="34" charset="0"/>
          </a:endParaRPr>
        </a:p>
        <a:p>
          <a:pPr marL="685800" lvl="3" indent="-228600" algn="l" defTabSz="977900">
            <a:lnSpc>
              <a:spcPct val="90000"/>
            </a:lnSpc>
            <a:spcBef>
              <a:spcPct val="0"/>
            </a:spcBef>
            <a:spcAft>
              <a:spcPct val="15000"/>
            </a:spcAft>
            <a:buChar char="••"/>
          </a:pPr>
          <a:r>
            <a:rPr lang="en-US" sz="2200" kern="1200" dirty="0" smtClean="0">
              <a:latin typeface="Calibri" pitchFamily="34" charset="0"/>
            </a:rPr>
            <a:t>Different retrieval models</a:t>
          </a:r>
          <a:endParaRPr lang="en-US" sz="2200" kern="1200" dirty="0">
            <a:latin typeface="Calibri" pitchFamily="34" charset="0"/>
          </a:endParaRPr>
        </a:p>
      </dsp:txBody>
      <dsp:txXfrm rot="5400000">
        <a:off x="4390251" y="-1045152"/>
        <a:ext cx="3019582" cy="5111924"/>
      </dsp:txXfrm>
    </dsp:sp>
    <dsp:sp modelId="{9D9E7766-3504-477F-BE1C-CCC5D138168C}">
      <dsp:nvSpPr>
        <dsp:cNvPr id="0" name=""/>
        <dsp:cNvSpPr/>
      </dsp:nvSpPr>
      <dsp:spPr>
        <a:xfrm>
          <a:off x="2194" y="304797"/>
          <a:ext cx="3341885" cy="2412024"/>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n-US" sz="3100" kern="1200" dirty="0" smtClean="0">
              <a:latin typeface="Calibri" pitchFamily="34" charset="0"/>
            </a:rPr>
            <a:t>Creating            the First Big Persian-English Comparable Corpus</a:t>
          </a:r>
          <a:endParaRPr lang="en-US" sz="3100" kern="1200" dirty="0">
            <a:latin typeface="Calibri" pitchFamily="34" charset="0"/>
          </a:endParaRPr>
        </a:p>
      </dsp:txBody>
      <dsp:txXfrm>
        <a:off x="2194" y="304797"/>
        <a:ext cx="3341885" cy="2412024"/>
      </dsp:txXfrm>
    </dsp:sp>
    <dsp:sp modelId="{202F723A-9F14-4700-BD66-B1A48CEB3BD5}">
      <dsp:nvSpPr>
        <dsp:cNvPr id="0" name=""/>
        <dsp:cNvSpPr/>
      </dsp:nvSpPr>
      <dsp:spPr>
        <a:xfrm rot="5400000">
          <a:off x="4858627" y="1659660"/>
          <a:ext cx="2129895" cy="5064347"/>
        </a:xfrm>
        <a:prstGeom prst="round2SameRect">
          <a:avLst/>
        </a:prstGeom>
        <a:solidFill>
          <a:srgbClr val="DDF0C8"/>
        </a:solidFill>
        <a:ln w="9525" cap="flat" cmpd="sng" algn="ctr">
          <a:solidFill>
            <a:srgbClr val="DDF0C8"/>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latin typeface="Calibri" pitchFamily="34" charset="0"/>
            </a:rPr>
            <a:t>Manually evaluate one month alignments by five-level relevance scale</a:t>
          </a:r>
          <a:endParaRPr lang="en-US" sz="2200" kern="1200" dirty="0">
            <a:latin typeface="Calibri" pitchFamily="34" charset="0"/>
          </a:endParaRPr>
        </a:p>
        <a:p>
          <a:pPr marL="228600" lvl="1" indent="-228600" algn="l" defTabSz="977900">
            <a:lnSpc>
              <a:spcPct val="90000"/>
            </a:lnSpc>
            <a:spcBef>
              <a:spcPct val="0"/>
            </a:spcBef>
            <a:spcAft>
              <a:spcPct val="15000"/>
            </a:spcAft>
            <a:buChar char="••"/>
          </a:pPr>
          <a:r>
            <a:rPr lang="en-US" sz="2200" kern="1200" dirty="0" smtClean="0">
              <a:latin typeface="Calibri" pitchFamily="34" charset="0"/>
            </a:rPr>
            <a:t>Extract word associations</a:t>
          </a:r>
          <a:endParaRPr lang="en-US" sz="2200" kern="1200" dirty="0">
            <a:latin typeface="Calibri" pitchFamily="34" charset="0"/>
          </a:endParaRPr>
        </a:p>
        <a:p>
          <a:pPr marL="228600" lvl="1" indent="-228600" algn="l" defTabSz="977900">
            <a:lnSpc>
              <a:spcPct val="90000"/>
            </a:lnSpc>
            <a:spcBef>
              <a:spcPct val="0"/>
            </a:spcBef>
            <a:spcAft>
              <a:spcPct val="15000"/>
            </a:spcAft>
            <a:buChar char="••"/>
          </a:pPr>
          <a:r>
            <a:rPr lang="en-US" sz="2200" kern="1200" dirty="0" smtClean="0">
              <a:latin typeface="Calibri" pitchFamily="34" charset="0"/>
            </a:rPr>
            <a:t>Cross-Language Information Retrieval</a:t>
          </a:r>
          <a:endParaRPr lang="en-US" sz="2200" kern="1200" dirty="0">
            <a:latin typeface="Calibri" pitchFamily="34" charset="0"/>
          </a:endParaRPr>
        </a:p>
      </dsp:txBody>
      <dsp:txXfrm rot="5400000">
        <a:off x="4858627" y="1659660"/>
        <a:ext cx="2129895" cy="5064347"/>
      </dsp:txXfrm>
    </dsp:sp>
    <dsp:sp modelId="{60ABA681-2B74-4C78-9A71-0B3C99EF3A32}">
      <dsp:nvSpPr>
        <dsp:cNvPr id="0" name=""/>
        <dsp:cNvSpPr/>
      </dsp:nvSpPr>
      <dsp:spPr>
        <a:xfrm>
          <a:off x="2194" y="3128978"/>
          <a:ext cx="3389206" cy="2125712"/>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bg1"/>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Calibri" pitchFamily="34" charset="0"/>
            </a:rPr>
            <a:t>Assess Quality of Our Corpus</a:t>
          </a:r>
          <a:endParaRPr lang="en-US" sz="3200" kern="1200" dirty="0">
            <a:latin typeface="Calibri" pitchFamily="34" charset="0"/>
          </a:endParaRPr>
        </a:p>
      </dsp:txBody>
      <dsp:txXfrm>
        <a:off x="2194" y="3128978"/>
        <a:ext cx="3389206" cy="212571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smtClean="0">
                <a:latin typeface="Verdana" pitchFamily="112" charset="0"/>
              </a:defRPr>
            </a:lvl1pPr>
          </a:lstStyle>
          <a:p>
            <a:pPr>
              <a:defRPr/>
            </a:pPr>
            <a:endParaRPr lang="en-US"/>
          </a:p>
        </p:txBody>
      </p:sp>
      <p:sp>
        <p:nvSpPr>
          <p:cNvPr id="214019"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Verdana" pitchFamily="112" charset="0"/>
              </a:defRPr>
            </a:lvl1pPr>
          </a:lstStyle>
          <a:p>
            <a:pPr>
              <a:defRPr/>
            </a:pPr>
            <a:endParaRPr lang="en-US"/>
          </a:p>
        </p:txBody>
      </p:sp>
      <p:sp>
        <p:nvSpPr>
          <p:cNvPr id="214020"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smtClean="0">
                <a:latin typeface="Verdana" pitchFamily="112" charset="0"/>
              </a:defRPr>
            </a:lvl1pPr>
          </a:lstStyle>
          <a:p>
            <a:pPr>
              <a:defRPr/>
            </a:pPr>
            <a:endParaRPr lang="en-US"/>
          </a:p>
        </p:txBody>
      </p:sp>
      <p:sp>
        <p:nvSpPr>
          <p:cNvPr id="214021"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Verdana" pitchFamily="112" charset="0"/>
              </a:defRPr>
            </a:lvl1pPr>
          </a:lstStyle>
          <a:p>
            <a:pPr>
              <a:defRPr/>
            </a:pPr>
            <a:fld id="{2CDF98C4-6CF5-4148-8B05-63BA7A5ADFE5}"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smtClean="0">
                <a:solidFill>
                  <a:schemeClr val="tx1"/>
                </a:solidFill>
                <a:latin typeface="Arial" charset="0"/>
              </a:defRPr>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smtClean="0">
                <a:solidFill>
                  <a:schemeClr val="tx1"/>
                </a:solidFill>
                <a:latin typeface="Arial" charset="0"/>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smtClean="0">
                <a:solidFill>
                  <a:schemeClr val="tx1"/>
                </a:solidFill>
                <a:latin typeface="Arial" charset="0"/>
              </a:defRPr>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latin typeface="Arial" charset="0"/>
              </a:defRPr>
            </a:lvl1pPr>
          </a:lstStyle>
          <a:p>
            <a:pPr>
              <a:defRPr/>
            </a:pPr>
            <a:fld id="{D510BF4D-A075-4F5F-A7E0-79674E0A25C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5AB6A9-0958-4CA6-A249-918E94AFB797}" type="slidenum">
              <a:rPr lang="en-US"/>
              <a:pPr/>
              <a:t>1</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i="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394C87F-2FA5-4742-ABB9-E9936158B598}" type="slidenum">
              <a:rPr lang="en-US"/>
              <a:pPr/>
              <a:t>2</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5AB6A9-0958-4CA6-A249-918E94AFB797}" type="slidenum">
              <a:rPr lang="en-US"/>
              <a:pPr/>
              <a:t>38</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45AB6A9-0958-4CA6-A249-918E94AFB797}" type="slidenum">
              <a:rPr lang="en-US"/>
              <a:pPr/>
              <a:t>39</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cs typeface="Arial" charset="0"/>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44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E394C87F-2FA5-4742-ABB9-E9936158B598}" type="slidenum">
              <a:rPr lang="en-US"/>
              <a:pPr/>
              <a:t>5</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D510BF4D-A075-4F5F-A7E0-79674E0A25C9}"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rgbClr val="333399"/>
            </a:solidFill>
            <a:ln w="9525">
              <a:noFill/>
              <a:miter lim="800000"/>
              <a:headEnd/>
              <a:tailEnd/>
            </a:ln>
            <a:effectLst/>
          </p:spPr>
          <p:txBody>
            <a:bodyPr wrap="none" anchor="ctr"/>
            <a:lstStyle/>
            <a:p>
              <a:pPr>
                <a:defRPr/>
              </a:pPr>
              <a:endParaRPr lang="en-US">
                <a:latin typeface="Verdana" pitchFamily="112" charset="0"/>
              </a:endParaRPr>
            </a:p>
          </p:txBody>
        </p:sp>
        <p:sp>
          <p:nvSpPr>
            <p:cNvPr id="6" name="Rectangle 9"/>
            <p:cNvSpPr>
              <a:spLocks noChangeArrowheads="1"/>
            </p:cNvSpPr>
            <p:nvPr userDrawn="1"/>
          </p:nvSpPr>
          <p:spPr bwMode="auto">
            <a:xfrm>
              <a:off x="1952" y="1680"/>
              <a:ext cx="1808" cy="144"/>
            </a:xfrm>
            <a:prstGeom prst="rect">
              <a:avLst/>
            </a:prstGeom>
            <a:solidFill>
              <a:srgbClr val="666699"/>
            </a:solidFill>
            <a:ln w="9525">
              <a:noFill/>
              <a:miter lim="800000"/>
              <a:headEnd/>
              <a:tailEnd/>
            </a:ln>
            <a:effectLst/>
          </p:spPr>
          <p:txBody>
            <a:bodyPr wrap="none" anchor="ctr"/>
            <a:lstStyle/>
            <a:p>
              <a:pPr>
                <a:defRPr/>
              </a:pPr>
              <a:endParaRPr lang="en-US">
                <a:latin typeface="Verdana" pitchFamily="112" charset="0"/>
              </a:endParaRPr>
            </a:p>
          </p:txBody>
        </p:sp>
        <p:sp>
          <p:nvSpPr>
            <p:cNvPr id="7" name="Rectangle 10"/>
            <p:cNvSpPr>
              <a:spLocks noChangeArrowheads="1"/>
            </p:cNvSpPr>
            <p:nvPr userDrawn="1"/>
          </p:nvSpPr>
          <p:spPr bwMode="auto">
            <a:xfrm>
              <a:off x="3760" y="1680"/>
              <a:ext cx="1808" cy="144"/>
            </a:xfrm>
            <a:prstGeom prst="rect">
              <a:avLst/>
            </a:prstGeom>
            <a:solidFill>
              <a:srgbClr val="C0C0C0"/>
            </a:solidFill>
            <a:ln w="9525">
              <a:noFill/>
              <a:miter lim="800000"/>
              <a:headEnd/>
              <a:tailEnd/>
            </a:ln>
            <a:effectLst/>
          </p:spPr>
          <p:txBody>
            <a:bodyPr wrap="none" anchor="ctr"/>
            <a:lstStyle/>
            <a:p>
              <a:pPr>
                <a:defRPr/>
              </a:pPr>
              <a:endParaRPr lang="en-US">
                <a:latin typeface="Verdana" pitchFamily="112" charset="0"/>
              </a:endParaRPr>
            </a:p>
          </p:txBody>
        </p:sp>
      </p:grpSp>
      <p:sp>
        <p:nvSpPr>
          <p:cNvPr id="38914" name="Rectangle 2"/>
          <p:cNvSpPr>
            <a:spLocks noGrp="1" noChangeArrowheads="1"/>
          </p:cNvSpPr>
          <p:nvPr>
            <p:ph type="ctrTitle"/>
          </p:nvPr>
        </p:nvSpPr>
        <p:spPr>
          <a:xfrm>
            <a:off x="685800" y="685800"/>
            <a:ext cx="7772400" cy="2127250"/>
          </a:xfrm>
        </p:spPr>
        <p:txBody>
          <a:bodyPr/>
          <a:lstStyle>
            <a:lvl1pPr algn="ctr">
              <a:defRPr sz="5800"/>
            </a:lvl1pPr>
          </a:lstStyle>
          <a:p>
            <a:r>
              <a:rPr lang="en-US"/>
              <a:t>Click to edit Master title style</a:t>
            </a:r>
          </a:p>
        </p:txBody>
      </p:sp>
      <p:sp>
        <p:nvSpPr>
          <p:cNvPr id="38915"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en-US"/>
              <a:t>Click to edit Master subtitle style</a:t>
            </a:r>
          </a:p>
        </p:txBody>
      </p:sp>
      <p:sp>
        <p:nvSpPr>
          <p:cNvPr id="8" name="Rectangle 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defRPr sz="1000" smtClean="0">
                <a:solidFill>
                  <a:schemeClr val="tx1"/>
                </a:solidFill>
                <a:latin typeface="Verdana" pitchFamily="112" charset="0"/>
              </a:defRPr>
            </a:lvl1pPr>
          </a:lstStyle>
          <a:p>
            <a:pPr>
              <a:defRPr/>
            </a:pPr>
            <a:endParaRPr lang="en-US"/>
          </a:p>
        </p:txBody>
      </p:sp>
      <p:sp>
        <p:nvSpPr>
          <p:cNvPr id="9" name="Rectangle 5"/>
          <p:cNvSpPr>
            <a:spLocks noGrp="1" noChangeArrowheads="1"/>
          </p:cNvSpPr>
          <p:nvPr>
            <p:ph type="ftr" sz="quarter" idx="11"/>
          </p:nvPr>
        </p:nvSpPr>
        <p:spPr bwMode="auto">
          <a:xfrm>
            <a:off x="3124200" y="6248400"/>
            <a:ext cx="35814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defRPr/>
            </a:pPr>
            <a:r>
              <a:rPr lang="en-US" smtClean="0"/>
              <a:t>Persian-English Comparable Corpora</a:t>
            </a:r>
            <a:endParaRPr lang="en-US"/>
          </a:p>
        </p:txBody>
      </p:sp>
      <p:sp>
        <p:nvSpPr>
          <p:cNvPr id="10" name="Rectangle 6"/>
          <p:cNvSpPr>
            <a:spLocks noGrp="1" noChangeArrowheads="1"/>
          </p:cNvSpPr>
          <p:nvPr>
            <p:ph type="sldNum" sz="quarter" idx="12"/>
          </p:nvPr>
        </p:nvSpPr>
        <p:spPr>
          <a:xfrm>
            <a:off x="6553200" y="6248400"/>
            <a:ext cx="2133600" cy="457200"/>
          </a:xfrm>
        </p:spPr>
        <p:txBody>
          <a:bodyPr/>
          <a:lstStyle>
            <a:lvl1pPr>
              <a:defRPr smtClean="0">
                <a:solidFill>
                  <a:schemeClr val="tx1"/>
                </a:solidFill>
              </a:defRPr>
            </a:lvl1pPr>
          </a:lstStyle>
          <a:p>
            <a:pPr>
              <a:defRPr/>
            </a:pPr>
            <a:fld id="{F1C211B2-F6BB-47DA-A999-9BDE059153D3}" type="slidenum">
              <a:rPr lang="en-US"/>
              <a:pPr>
                <a:defRPr/>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8CB681EC-86EA-43FE-8613-8ED128E7F5D9}"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5B67469-0ABC-424B-BB02-9BE326A96869}"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ECFE21BF-186A-4B25-9117-54CC5241EB3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EBEFF87B-4EAB-4678-BFAD-00951806F2A2}" type="slidenum">
              <a:rPr lang="en-US" smtClean="0"/>
              <a:pPr>
                <a:defRPr/>
              </a:pPr>
              <a:t>‹#›</a:t>
            </a:fld>
            <a:endParaRPr lang="en-US" dirty="0"/>
          </a:p>
        </p:txBody>
      </p:sp>
      <p:sp>
        <p:nvSpPr>
          <p:cNvPr id="4" name="Rectangle 7"/>
          <p:cNvSpPr>
            <a:spLocks noChangeArrowheads="1"/>
          </p:cNvSpPr>
          <p:nvPr userDrawn="1"/>
        </p:nvSpPr>
        <p:spPr bwMode="auto">
          <a:xfrm>
            <a:off x="0" y="0"/>
            <a:ext cx="228600" cy="2286000"/>
          </a:xfrm>
          <a:prstGeom prst="rect">
            <a:avLst/>
          </a:prstGeom>
          <a:solidFill>
            <a:srgbClr val="3333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5" name="Rectangle 9"/>
          <p:cNvSpPr>
            <a:spLocks noChangeArrowheads="1"/>
          </p:cNvSpPr>
          <p:nvPr userDrawn="1"/>
        </p:nvSpPr>
        <p:spPr bwMode="auto">
          <a:xfrm>
            <a:off x="0" y="2286000"/>
            <a:ext cx="228600" cy="2286000"/>
          </a:xfrm>
          <a:prstGeom prst="rect">
            <a:avLst/>
          </a:prstGeom>
          <a:solidFill>
            <a:srgbClr val="6666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6" name="Rectangle 10"/>
          <p:cNvSpPr>
            <a:spLocks noChangeArrowheads="1"/>
          </p:cNvSpPr>
          <p:nvPr userDrawn="1"/>
        </p:nvSpPr>
        <p:spPr bwMode="auto">
          <a:xfrm>
            <a:off x="0" y="4572000"/>
            <a:ext cx="228600" cy="2286000"/>
          </a:xfrm>
          <a:prstGeom prst="rect">
            <a:avLst/>
          </a:prstGeom>
          <a:solidFill>
            <a:srgbClr val="C0C0C0"/>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7" name="Rectangle 5"/>
          <p:cNvSpPr>
            <a:spLocks noGrp="1" noChangeArrowheads="1"/>
          </p:cNvSpPr>
          <p:nvPr>
            <p:ph type="ftr" sz="quarter" idx="3"/>
          </p:nvPr>
        </p:nvSpPr>
        <p:spPr bwMode="auto">
          <a:xfrm>
            <a:off x="228600" y="6400800"/>
            <a:ext cx="27432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defRPr/>
            </a:pPr>
            <a:r>
              <a:rPr lang="en-US" smtClean="0"/>
              <a:t>Persian-English Comparable Corpora</a:t>
            </a:r>
            <a:endParaRPr lang="en-US" dirty="0"/>
          </a:p>
        </p:txBody>
      </p:sp>
      <p:graphicFrame>
        <p:nvGraphicFramePr>
          <p:cNvPr id="8" name="Content Placeholder 6"/>
          <p:cNvGraphicFramePr>
            <a:graphicFrameLocks/>
          </p:cNvGraphicFramePr>
          <p:nvPr userDrawn="1"/>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ln/>
        </p:spPr>
        <p:txBody>
          <a:bodyPr/>
          <a:lstStyle>
            <a:lvl1pPr>
              <a:defRPr/>
            </a:lvl1pPr>
          </a:lstStyle>
          <a:p>
            <a:pPr>
              <a:defRPr/>
            </a:pPr>
            <a:fld id="{E52AE20B-3703-4E5C-B202-5AB236BD99E9}" type="slidenum">
              <a:rPr lang="en-US"/>
              <a:pPr>
                <a:defRPr/>
              </a:pPr>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2EAD854B-5C49-4260-8409-BE1D399BDBC8}"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BC81C81B-9FC5-444F-AB43-9463774D17B5}" type="slidenum">
              <a:rPr lang="en-US"/>
              <a:pPr>
                <a:defRPr/>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173ECB5-2169-46C8-907D-F106F699E879}"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62FEC2C6-6518-4764-A483-6586E356EBA9}"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97203AF7-EDFA-4737-93EC-A6EFB16EED83}"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3C18DF6F-113D-40AD-A443-1299E37C14A1}"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A7F5B3AC-0D44-467D-B23D-8C3F717F32AA}"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81EC1CB-C21A-4901-8C89-189E80730342}"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4E596E0D-427D-4AB2-8C75-AD2410FE6F81}"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7894" name="Rectangle 6"/>
          <p:cNvSpPr>
            <a:spLocks noGrp="1" noChangeArrowheads="1"/>
          </p:cNvSpPr>
          <p:nvPr>
            <p:ph type="sldNum" sz="quarter" idx="4"/>
          </p:nvPr>
        </p:nvSpPr>
        <p:spPr bwMode="auto">
          <a:xfrm>
            <a:off x="7848600" y="64008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100" smtClean="0">
                <a:solidFill>
                  <a:schemeClr val="tx1"/>
                </a:solidFill>
                <a:latin typeface="Calibri" pitchFamily="34" charset="0"/>
              </a:defRPr>
            </a:lvl1pPr>
          </a:lstStyle>
          <a:p>
            <a:pPr>
              <a:defRPr/>
            </a:pPr>
            <a:fld id="{EBEFF87B-4EAB-4678-BFAD-00951806F2A2}" type="slidenum">
              <a:rPr lang="en-US" smtClean="0"/>
              <a:pPr>
                <a:defRPr/>
              </a:pPr>
              <a:t>‹#›</a:t>
            </a:fld>
            <a:endParaRPr lang="en-US" dirty="0"/>
          </a:p>
        </p:txBody>
      </p:sp>
      <p:sp>
        <p:nvSpPr>
          <p:cNvPr id="37895" name="Rectangle 7"/>
          <p:cNvSpPr>
            <a:spLocks noChangeArrowheads="1"/>
          </p:cNvSpPr>
          <p:nvPr/>
        </p:nvSpPr>
        <p:spPr bwMode="auto">
          <a:xfrm>
            <a:off x="0" y="0"/>
            <a:ext cx="228600" cy="2286000"/>
          </a:xfrm>
          <a:prstGeom prst="rect">
            <a:avLst/>
          </a:prstGeom>
          <a:solidFill>
            <a:srgbClr val="3333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37896" name="Line 8"/>
          <p:cNvSpPr>
            <a:spLocks noChangeShapeType="1"/>
          </p:cNvSpPr>
          <p:nvPr/>
        </p:nvSpPr>
        <p:spPr bwMode="auto">
          <a:xfrm>
            <a:off x="457200" y="1447800"/>
            <a:ext cx="8077200" cy="0"/>
          </a:xfrm>
          <a:prstGeom prst="line">
            <a:avLst/>
          </a:prstGeom>
          <a:noFill/>
          <a:ln w="19050">
            <a:solidFill>
              <a:srgbClr val="C0C0C0"/>
            </a:solidFill>
            <a:round/>
            <a:headEnd/>
            <a:tailEnd/>
          </a:ln>
          <a:effectLst/>
        </p:spPr>
        <p:txBody>
          <a:bodyPr/>
          <a:lstStyle/>
          <a:p>
            <a:pPr>
              <a:defRPr/>
            </a:pPr>
            <a:endParaRPr lang="en-US">
              <a:latin typeface="Verdana" pitchFamily="112" charset="0"/>
            </a:endParaRPr>
          </a:p>
        </p:txBody>
      </p:sp>
      <p:sp>
        <p:nvSpPr>
          <p:cNvPr id="37897" name="Rectangle 9"/>
          <p:cNvSpPr>
            <a:spLocks noChangeArrowheads="1"/>
          </p:cNvSpPr>
          <p:nvPr/>
        </p:nvSpPr>
        <p:spPr bwMode="auto">
          <a:xfrm>
            <a:off x="0" y="2286000"/>
            <a:ext cx="228600" cy="2286000"/>
          </a:xfrm>
          <a:prstGeom prst="rect">
            <a:avLst/>
          </a:prstGeom>
          <a:solidFill>
            <a:srgbClr val="666699"/>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37898" name="Rectangle 10"/>
          <p:cNvSpPr>
            <a:spLocks noChangeArrowheads="1"/>
          </p:cNvSpPr>
          <p:nvPr/>
        </p:nvSpPr>
        <p:spPr bwMode="auto">
          <a:xfrm>
            <a:off x="0" y="4572000"/>
            <a:ext cx="228600" cy="2286000"/>
          </a:xfrm>
          <a:prstGeom prst="rect">
            <a:avLst/>
          </a:prstGeom>
          <a:solidFill>
            <a:srgbClr val="C0C0C0"/>
          </a:solidFill>
          <a:ln w="9525">
            <a:noFill/>
            <a:miter lim="800000"/>
            <a:headEnd/>
            <a:tailEnd/>
          </a:ln>
          <a:effectLst/>
        </p:spPr>
        <p:txBody>
          <a:bodyPr wrap="none" anchor="ctr"/>
          <a:lstStyle/>
          <a:p>
            <a:pPr eaLnBrk="1" hangingPunct="1">
              <a:defRPr/>
            </a:pPr>
            <a:endParaRPr lang="en-US" sz="2400">
              <a:solidFill>
                <a:schemeClr val="tx1"/>
              </a:solidFill>
              <a:latin typeface="Times New Roman" pitchFamily="18" charset="0"/>
            </a:endParaRPr>
          </a:p>
        </p:txBody>
      </p:sp>
      <p:sp>
        <p:nvSpPr>
          <p:cNvPr id="10" name="Rectangle 5"/>
          <p:cNvSpPr>
            <a:spLocks noGrp="1" noChangeArrowheads="1"/>
          </p:cNvSpPr>
          <p:nvPr>
            <p:ph type="ftr" sz="quarter" idx="3"/>
          </p:nvPr>
        </p:nvSpPr>
        <p:spPr bwMode="auto">
          <a:xfrm>
            <a:off x="228600" y="6400800"/>
            <a:ext cx="2895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200" smtClean="0">
                <a:solidFill>
                  <a:schemeClr val="tx1"/>
                </a:solidFill>
                <a:latin typeface="Calibri" pitchFamily="34" charset="0"/>
              </a:defRPr>
            </a:lvl1pPr>
          </a:lstStyle>
          <a:p>
            <a:pPr>
              <a:defRPr/>
            </a:pPr>
            <a:r>
              <a:rPr lang="en-US" smtClean="0"/>
              <a:t>Persian-English Comparable Corpora</a:t>
            </a:r>
            <a:endParaRPr lang="en-US" dirty="0"/>
          </a:p>
        </p:txBody>
      </p:sp>
    </p:spTree>
  </p:cSld>
  <p:clrMap bg1="lt1" tx1="dk1" bg2="lt2" tx2="dk2" accent1="accent1" accent2="accent2" accent3="accent3" accent4="accent4" accent5="accent5" accent6="accent6" hlink="hlink" folHlink="folHlink"/>
  <p:sldLayoutIdLst>
    <p:sldLayoutId id="2147483690"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91" r:id="rId13"/>
    <p:sldLayoutId id="2147483688" r:id="rId14"/>
    <p:sldLayoutId id="2147483689" r:id="rId15"/>
  </p:sldLayoutIdLst>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rgbClr val="333399"/>
          </a:solidFill>
          <a:latin typeface="+mj-lt"/>
          <a:ea typeface="+mj-ea"/>
          <a:cs typeface="+mj-cs"/>
        </a:defRPr>
      </a:lvl1pPr>
      <a:lvl2pPr algn="l" rtl="0" eaLnBrk="0" fontAlgn="base" hangingPunct="0">
        <a:spcBef>
          <a:spcPct val="0"/>
        </a:spcBef>
        <a:spcAft>
          <a:spcPct val="0"/>
        </a:spcAft>
        <a:defRPr sz="4400">
          <a:solidFill>
            <a:srgbClr val="333399"/>
          </a:solidFill>
          <a:latin typeface="Garamond" pitchFamily="112" charset="0"/>
        </a:defRPr>
      </a:lvl2pPr>
      <a:lvl3pPr algn="l" rtl="0" eaLnBrk="0" fontAlgn="base" hangingPunct="0">
        <a:spcBef>
          <a:spcPct val="0"/>
        </a:spcBef>
        <a:spcAft>
          <a:spcPct val="0"/>
        </a:spcAft>
        <a:defRPr sz="4400">
          <a:solidFill>
            <a:srgbClr val="333399"/>
          </a:solidFill>
          <a:latin typeface="Garamond" pitchFamily="112" charset="0"/>
        </a:defRPr>
      </a:lvl3pPr>
      <a:lvl4pPr algn="l" rtl="0" eaLnBrk="0" fontAlgn="base" hangingPunct="0">
        <a:spcBef>
          <a:spcPct val="0"/>
        </a:spcBef>
        <a:spcAft>
          <a:spcPct val="0"/>
        </a:spcAft>
        <a:defRPr sz="4400">
          <a:solidFill>
            <a:srgbClr val="333399"/>
          </a:solidFill>
          <a:latin typeface="Garamond" pitchFamily="112" charset="0"/>
        </a:defRPr>
      </a:lvl4pPr>
      <a:lvl5pPr algn="l" rtl="0" eaLnBrk="0" fontAlgn="base" hangingPunct="0">
        <a:spcBef>
          <a:spcPct val="0"/>
        </a:spcBef>
        <a:spcAft>
          <a:spcPct val="0"/>
        </a:spcAft>
        <a:defRPr sz="4400">
          <a:solidFill>
            <a:srgbClr val="333399"/>
          </a:solidFill>
          <a:latin typeface="Garamond" pitchFamily="112" charset="0"/>
        </a:defRPr>
      </a:lvl5pPr>
      <a:lvl6pPr marL="457200" algn="l" rtl="0" fontAlgn="base">
        <a:spcBef>
          <a:spcPct val="0"/>
        </a:spcBef>
        <a:spcAft>
          <a:spcPct val="0"/>
        </a:spcAft>
        <a:defRPr sz="4400">
          <a:solidFill>
            <a:srgbClr val="333399"/>
          </a:solidFill>
          <a:latin typeface="Garamond" pitchFamily="112" charset="0"/>
        </a:defRPr>
      </a:lvl6pPr>
      <a:lvl7pPr marL="914400" algn="l" rtl="0" fontAlgn="base">
        <a:spcBef>
          <a:spcPct val="0"/>
        </a:spcBef>
        <a:spcAft>
          <a:spcPct val="0"/>
        </a:spcAft>
        <a:defRPr sz="4400">
          <a:solidFill>
            <a:srgbClr val="333399"/>
          </a:solidFill>
          <a:latin typeface="Garamond" pitchFamily="112" charset="0"/>
        </a:defRPr>
      </a:lvl7pPr>
      <a:lvl8pPr marL="1371600" algn="l" rtl="0" fontAlgn="base">
        <a:spcBef>
          <a:spcPct val="0"/>
        </a:spcBef>
        <a:spcAft>
          <a:spcPct val="0"/>
        </a:spcAft>
        <a:defRPr sz="4400">
          <a:solidFill>
            <a:srgbClr val="333399"/>
          </a:solidFill>
          <a:latin typeface="Garamond" pitchFamily="112" charset="0"/>
        </a:defRPr>
      </a:lvl8pPr>
      <a:lvl9pPr marL="1828800" algn="l" rtl="0" fontAlgn="base">
        <a:spcBef>
          <a:spcPct val="0"/>
        </a:spcBef>
        <a:spcAft>
          <a:spcPct val="0"/>
        </a:spcAft>
        <a:defRPr sz="4400">
          <a:solidFill>
            <a:srgbClr val="333399"/>
          </a:solidFill>
          <a:latin typeface="Garamond" pitchFamily="112" charset="0"/>
        </a:defRPr>
      </a:lvl9pPr>
    </p:titleStyle>
    <p:bodyStyle>
      <a:lvl1pPr marL="342900" indent="-342900" algn="l" rtl="0" eaLnBrk="0" fontAlgn="base" hangingPunct="0">
        <a:spcBef>
          <a:spcPct val="20000"/>
        </a:spcBef>
        <a:spcAft>
          <a:spcPct val="0"/>
        </a:spcAft>
        <a:buClr>
          <a:srgbClr val="666699"/>
        </a:buClr>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666699"/>
        </a:buClr>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rgbClr val="666699"/>
        </a:buClr>
        <a:buFont typeface="Wingdings" pitchFamily="2" charset="2"/>
        <a:buChar char="p"/>
        <a:defRPr sz="2000">
          <a:solidFill>
            <a:schemeClr val="tx1"/>
          </a:solidFill>
          <a:latin typeface="+mn-lt"/>
        </a:defRPr>
      </a:lvl3pPr>
      <a:lvl4pPr marL="1600200" indent="-228600" algn="l" rtl="0" eaLnBrk="0" fontAlgn="base" hangingPunct="0">
        <a:spcBef>
          <a:spcPct val="20000"/>
        </a:spcBef>
        <a:spcAft>
          <a:spcPct val="0"/>
        </a:spcAft>
        <a:buClr>
          <a:srgbClr val="666699"/>
        </a:buClr>
        <a:buFont typeface="Wingdings" pitchFamily="2" charset="2"/>
        <a:buChar char="§"/>
        <a:defRPr>
          <a:solidFill>
            <a:schemeClr val="tx1"/>
          </a:solidFill>
          <a:latin typeface="+mn-lt"/>
        </a:defRPr>
      </a:lvl4pPr>
      <a:lvl5pPr marL="2057400" indent="-228600" algn="l" rtl="0" eaLnBrk="0" fontAlgn="base" hangingPunct="0">
        <a:spcBef>
          <a:spcPct val="20000"/>
        </a:spcBef>
        <a:spcAft>
          <a:spcPct val="0"/>
        </a:spcAft>
        <a:buClr>
          <a:srgbClr val="666699"/>
        </a:buClr>
        <a:buFont typeface="Wingdings" pitchFamily="2" charset="2"/>
        <a:buChar char="§"/>
        <a:defRPr>
          <a:solidFill>
            <a:schemeClr val="tx1"/>
          </a:solidFill>
          <a:latin typeface="+mn-lt"/>
        </a:defRPr>
      </a:lvl5pPr>
      <a:lvl6pPr marL="2514600" indent="-228600" algn="l" rtl="0" fontAlgn="base">
        <a:spcBef>
          <a:spcPct val="20000"/>
        </a:spcBef>
        <a:spcAft>
          <a:spcPct val="0"/>
        </a:spcAft>
        <a:buClr>
          <a:srgbClr val="666699"/>
        </a:buClr>
        <a:buFont typeface="Wingdings" pitchFamily="2" charset="2"/>
        <a:buChar char="§"/>
        <a:defRPr>
          <a:solidFill>
            <a:schemeClr val="tx1"/>
          </a:solidFill>
          <a:latin typeface="+mn-lt"/>
        </a:defRPr>
      </a:lvl6pPr>
      <a:lvl7pPr marL="2971800" indent="-228600" algn="l" rtl="0" fontAlgn="base">
        <a:spcBef>
          <a:spcPct val="20000"/>
        </a:spcBef>
        <a:spcAft>
          <a:spcPct val="0"/>
        </a:spcAft>
        <a:buClr>
          <a:srgbClr val="666699"/>
        </a:buClr>
        <a:buFont typeface="Wingdings" pitchFamily="2" charset="2"/>
        <a:buChar char="§"/>
        <a:defRPr>
          <a:solidFill>
            <a:schemeClr val="tx1"/>
          </a:solidFill>
          <a:latin typeface="+mn-lt"/>
        </a:defRPr>
      </a:lvl7pPr>
      <a:lvl8pPr marL="3429000" indent="-228600" algn="l" rtl="0" fontAlgn="base">
        <a:spcBef>
          <a:spcPct val="20000"/>
        </a:spcBef>
        <a:spcAft>
          <a:spcPct val="0"/>
        </a:spcAft>
        <a:buClr>
          <a:srgbClr val="666699"/>
        </a:buClr>
        <a:buFont typeface="Wingdings" pitchFamily="2" charset="2"/>
        <a:buChar char="§"/>
        <a:defRPr>
          <a:solidFill>
            <a:schemeClr val="tx1"/>
          </a:solidFill>
          <a:latin typeface="+mn-lt"/>
        </a:defRPr>
      </a:lvl8pPr>
      <a:lvl9pPr marL="3886200" indent="-228600" algn="l" rtl="0" fontAlgn="base">
        <a:spcBef>
          <a:spcPct val="20000"/>
        </a:spcBef>
        <a:spcAft>
          <a:spcPct val="0"/>
        </a:spcAft>
        <a:buClr>
          <a:srgbClr val="666699"/>
        </a:buClr>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17.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5.gi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1156063" y="2209800"/>
            <a:ext cx="7302137" cy="1136650"/>
          </a:xfrm>
        </p:spPr>
        <p:txBody>
          <a:bodyPr/>
          <a:lstStyle/>
          <a:p>
            <a:pPr algn="l" eaLnBrk="1" hangingPunct="1"/>
            <a:r>
              <a:rPr lang="en-US" sz="6600" i="1" dirty="0" smtClean="0">
                <a:solidFill>
                  <a:schemeClr val="bg1">
                    <a:lumMod val="50000"/>
                  </a:schemeClr>
                </a:solidFill>
                <a:latin typeface="Calibri" pitchFamily="34" charset="0"/>
              </a:rPr>
              <a:t/>
            </a:r>
            <a:br>
              <a:rPr lang="en-US" sz="6600" i="1" dirty="0" smtClean="0">
                <a:solidFill>
                  <a:schemeClr val="bg1">
                    <a:lumMod val="50000"/>
                  </a:schemeClr>
                </a:solidFill>
                <a:latin typeface="Calibri" pitchFamily="34" charset="0"/>
              </a:rPr>
            </a:br>
            <a:r>
              <a:rPr lang="en-US" sz="6000" dirty="0" smtClean="0">
                <a:solidFill>
                  <a:schemeClr val="tx1">
                    <a:lumMod val="95000"/>
                    <a:lumOff val="5000"/>
                  </a:schemeClr>
                </a:solidFill>
                <a:latin typeface="Impact" pitchFamily="34" charset="0"/>
              </a:rPr>
              <a:t>C</a:t>
            </a:r>
            <a:r>
              <a:rPr lang="en-US" sz="6000" dirty="0" smtClean="0">
                <a:solidFill>
                  <a:schemeClr val="tx1">
                    <a:lumMod val="65000"/>
                    <a:lumOff val="35000"/>
                  </a:schemeClr>
                </a:solidFill>
                <a:latin typeface="Impact" pitchFamily="34" charset="0"/>
              </a:rPr>
              <a:t>omparable</a:t>
            </a:r>
            <a:r>
              <a:rPr lang="en-US" sz="6600" dirty="0" smtClean="0">
                <a:solidFill>
                  <a:schemeClr val="tx1">
                    <a:lumMod val="65000"/>
                    <a:lumOff val="35000"/>
                  </a:schemeClr>
                </a:solidFill>
                <a:latin typeface="Impact" pitchFamily="34" charset="0"/>
              </a:rPr>
              <a:t> </a:t>
            </a:r>
            <a:r>
              <a:rPr lang="en-US" sz="6600" dirty="0" smtClean="0">
                <a:solidFill>
                  <a:schemeClr val="tx1"/>
                </a:solidFill>
                <a:latin typeface="Impact" pitchFamily="34" charset="0"/>
              </a:rPr>
              <a:t>C</a:t>
            </a:r>
            <a:r>
              <a:rPr lang="en-US" sz="6600" dirty="0" smtClean="0">
                <a:solidFill>
                  <a:schemeClr val="tx1">
                    <a:lumMod val="65000"/>
                    <a:lumOff val="35000"/>
                  </a:schemeClr>
                </a:solidFill>
                <a:latin typeface="Impact" pitchFamily="34" charset="0"/>
              </a:rPr>
              <a:t>orpus</a:t>
            </a:r>
            <a:endParaRPr lang="en-US" sz="6600" dirty="0" smtClean="0">
              <a:solidFill>
                <a:schemeClr val="tx1">
                  <a:lumMod val="95000"/>
                  <a:lumOff val="5000"/>
                </a:schemeClr>
              </a:solidFill>
              <a:latin typeface="Impact" pitchFamily="34" charset="0"/>
            </a:endParaRPr>
          </a:p>
        </p:txBody>
      </p:sp>
      <p:sp>
        <p:nvSpPr>
          <p:cNvPr id="7171" name="Rectangle 5"/>
          <p:cNvSpPr>
            <a:spLocks noGrp="1" noChangeArrowheads="1"/>
          </p:cNvSpPr>
          <p:nvPr>
            <p:ph type="subTitle" idx="1"/>
          </p:nvPr>
        </p:nvSpPr>
        <p:spPr>
          <a:xfrm>
            <a:off x="5105400" y="4305300"/>
            <a:ext cx="3124200" cy="685800"/>
          </a:xfrm>
        </p:spPr>
        <p:txBody>
          <a:bodyPr/>
          <a:lstStyle/>
          <a:p>
            <a:pPr algn="r" eaLnBrk="1" hangingPunct="1"/>
            <a:r>
              <a:rPr lang="en-US" sz="2800" dirty="0" err="1" smtClean="0">
                <a:latin typeface="Calibri" pitchFamily="34" charset="0"/>
                <a:cs typeface="Tahoma" pitchFamily="34" charset="0"/>
              </a:rPr>
              <a:t>Azadeh</a:t>
            </a:r>
            <a:r>
              <a:rPr lang="en-US" sz="2800" dirty="0" smtClean="0">
                <a:latin typeface="Calibri" pitchFamily="34" charset="0"/>
                <a:cs typeface="Tahoma" pitchFamily="34" charset="0"/>
              </a:rPr>
              <a:t> </a:t>
            </a:r>
            <a:r>
              <a:rPr lang="en-US" sz="2800" dirty="0" err="1" smtClean="0">
                <a:latin typeface="Calibri" pitchFamily="34" charset="0"/>
                <a:cs typeface="Tahoma" pitchFamily="34" charset="0"/>
              </a:rPr>
              <a:t>Shakery</a:t>
            </a:r>
            <a:endParaRPr lang="en-US" sz="2800" dirty="0" smtClean="0">
              <a:latin typeface="Calibri" pitchFamily="34" charset="0"/>
              <a:cs typeface="Tahoma" pitchFamily="34" charset="0"/>
            </a:endParaRPr>
          </a:p>
        </p:txBody>
      </p:sp>
      <p:sp>
        <p:nvSpPr>
          <p:cNvPr id="7" name="TextBox 6"/>
          <p:cNvSpPr txBox="1"/>
          <p:nvPr/>
        </p:nvSpPr>
        <p:spPr>
          <a:xfrm>
            <a:off x="228600" y="1371600"/>
            <a:ext cx="7010400" cy="1015663"/>
          </a:xfrm>
          <a:prstGeom prst="rect">
            <a:avLst/>
          </a:prstGeom>
          <a:noFill/>
        </p:spPr>
        <p:txBody>
          <a:bodyPr wrap="square" rtlCol="0">
            <a:spAutoFit/>
          </a:bodyPr>
          <a:lstStyle/>
          <a:p>
            <a:r>
              <a:rPr lang="en-US" sz="6000" dirty="0" smtClean="0">
                <a:solidFill>
                  <a:schemeClr val="tx1"/>
                </a:solidFill>
                <a:latin typeface="Impact" pitchFamily="34" charset="0"/>
                <a:ea typeface="+mj-ea"/>
                <a:cs typeface="+mj-cs"/>
              </a:rPr>
              <a:t>P</a:t>
            </a:r>
            <a:r>
              <a:rPr lang="en-US" sz="6000" dirty="0" smtClean="0">
                <a:solidFill>
                  <a:schemeClr val="tx1">
                    <a:lumMod val="65000"/>
                    <a:lumOff val="35000"/>
                  </a:schemeClr>
                </a:solidFill>
                <a:latin typeface="Impact" pitchFamily="34" charset="0"/>
                <a:ea typeface="+mj-ea"/>
                <a:cs typeface="+mj-cs"/>
              </a:rPr>
              <a:t>ersian-</a:t>
            </a:r>
            <a:r>
              <a:rPr lang="en-US" sz="6000" dirty="0" smtClean="0">
                <a:solidFill>
                  <a:schemeClr val="tx1"/>
                </a:solidFill>
                <a:latin typeface="Impact" pitchFamily="34" charset="0"/>
                <a:ea typeface="+mj-ea"/>
                <a:cs typeface="+mj-cs"/>
              </a:rPr>
              <a:t>E</a:t>
            </a:r>
            <a:r>
              <a:rPr lang="en-US" sz="6000" dirty="0" smtClean="0">
                <a:solidFill>
                  <a:schemeClr val="tx1">
                    <a:lumMod val="65000"/>
                    <a:lumOff val="35000"/>
                  </a:schemeClr>
                </a:solidFill>
                <a:latin typeface="Impact" pitchFamily="34" charset="0"/>
                <a:ea typeface="+mj-ea"/>
                <a:cs typeface="+mj-cs"/>
              </a:rPr>
              <a:t>nglish</a:t>
            </a:r>
            <a:endParaRPr lang="en-US" sz="6600" dirty="0">
              <a:solidFill>
                <a:schemeClr val="tx1">
                  <a:lumMod val="65000"/>
                  <a:lumOff val="35000"/>
                </a:schemeClr>
              </a:solidFill>
              <a:latin typeface="Impact" pitchFamily="34" charset="0"/>
              <a:ea typeface="+mj-ea"/>
              <a:cs typeface="+mj-cs"/>
            </a:endParaRPr>
          </a:p>
        </p:txBody>
      </p:sp>
      <p:sp>
        <p:nvSpPr>
          <p:cNvPr id="9" name="TextBox 8"/>
          <p:cNvSpPr txBox="1"/>
          <p:nvPr/>
        </p:nvSpPr>
        <p:spPr>
          <a:xfrm>
            <a:off x="5562600" y="5710535"/>
            <a:ext cx="2667000" cy="461665"/>
          </a:xfrm>
          <a:prstGeom prst="rect">
            <a:avLst/>
          </a:prstGeom>
          <a:noFill/>
        </p:spPr>
        <p:txBody>
          <a:bodyPr wrap="square" rtlCol="0">
            <a:spAutoFit/>
          </a:bodyPr>
          <a:lstStyle/>
          <a:p>
            <a:r>
              <a:rPr lang="en-US" sz="2400" dirty="0" smtClean="0">
                <a:solidFill>
                  <a:schemeClr val="tx1">
                    <a:lumMod val="75000"/>
                    <a:lumOff val="25000"/>
                  </a:schemeClr>
                </a:solidFill>
                <a:latin typeface="Calibri" pitchFamily="34" charset="0"/>
              </a:rPr>
              <a:t>University of Tehran</a:t>
            </a:r>
            <a:endParaRPr lang="en-US" sz="2400" dirty="0">
              <a:solidFill>
                <a:schemeClr val="tx1">
                  <a:lumMod val="75000"/>
                  <a:lumOff val="25000"/>
                </a:schemeClr>
              </a:solidFill>
              <a:latin typeface="Calibri" pitchFamily="34" charset="0"/>
            </a:endParaRPr>
          </a:p>
        </p:txBody>
      </p:sp>
      <p:pic>
        <p:nvPicPr>
          <p:cNvPr id="1029" name="Picture 5" descr="D:\Huma\University\Advanced Database Systems\CD_DB\CD_Root\Images\ECE_3.jpg"/>
          <p:cNvPicPr>
            <a:picLocks noChangeAspect="1" noChangeArrowheads="1"/>
          </p:cNvPicPr>
          <p:nvPr/>
        </p:nvPicPr>
        <p:blipFill>
          <a:blip r:embed="rId3" cstate="print"/>
          <a:srcRect/>
          <a:stretch>
            <a:fillRect/>
          </a:stretch>
        </p:blipFill>
        <p:spPr bwMode="auto">
          <a:xfrm>
            <a:off x="7391400" y="6158709"/>
            <a:ext cx="762000" cy="546891"/>
          </a:xfrm>
          <a:prstGeom prst="rect">
            <a:avLst/>
          </a:prstGeom>
          <a:noFill/>
        </p:spPr>
      </p:pic>
      <p:sp>
        <p:nvSpPr>
          <p:cNvPr id="10" name="Rectangle 5"/>
          <p:cNvSpPr txBox="1">
            <a:spLocks noChangeArrowheads="1"/>
          </p:cNvSpPr>
          <p:nvPr/>
        </p:nvSpPr>
        <p:spPr bwMode="auto">
          <a:xfrm>
            <a:off x="5105400" y="3810000"/>
            <a:ext cx="3124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666699"/>
              </a:buClr>
              <a:buSzTx/>
              <a:buFont typeface="Wingdings" pitchFamily="2" charset="2"/>
              <a:buNone/>
              <a:tabLst/>
              <a:defRPr/>
            </a:pP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Homa</a:t>
            </a:r>
            <a:r>
              <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rPr>
              <a:t> B. </a:t>
            </a: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Hashemi</a:t>
            </a:r>
            <a:endPar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endParaRPr>
          </a:p>
        </p:txBody>
      </p:sp>
      <p:sp>
        <p:nvSpPr>
          <p:cNvPr id="11" name="Rectangle 5"/>
          <p:cNvSpPr txBox="1">
            <a:spLocks noChangeArrowheads="1"/>
          </p:cNvSpPr>
          <p:nvPr/>
        </p:nvSpPr>
        <p:spPr bwMode="auto">
          <a:xfrm>
            <a:off x="5105400" y="4800600"/>
            <a:ext cx="3124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666699"/>
              </a:buClr>
              <a:buSzTx/>
              <a:buFont typeface="Wingdings" pitchFamily="2" charset="2"/>
              <a:buNone/>
              <a:tabLst/>
              <a:defRPr/>
            </a:pP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Heshaam</a:t>
            </a:r>
            <a:r>
              <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rPr>
              <a:t> </a:t>
            </a: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Faili</a:t>
            </a:r>
            <a:endPar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endParaRPr>
          </a:p>
        </p:txBody>
      </p:sp>
      <p:sp>
        <p:nvSpPr>
          <p:cNvPr id="13" name="Rectangle 12"/>
          <p:cNvSpPr/>
          <p:nvPr/>
        </p:nvSpPr>
        <p:spPr>
          <a:xfrm>
            <a:off x="1981200" y="457200"/>
            <a:ext cx="2696572" cy="830997"/>
          </a:xfrm>
          <a:prstGeom prst="rect">
            <a:avLst/>
          </a:prstGeom>
        </p:spPr>
        <p:txBody>
          <a:bodyPr wrap="none">
            <a:spAutoFit/>
          </a:bodyPr>
          <a:lstStyle/>
          <a:p>
            <a:r>
              <a:rPr lang="en-US" sz="4400" i="1" dirty="0" smtClean="0">
                <a:solidFill>
                  <a:schemeClr val="tx1">
                    <a:lumMod val="65000"/>
                    <a:lumOff val="35000"/>
                  </a:schemeClr>
                </a:solidFill>
                <a:latin typeface="Calibri" pitchFamily="34" charset="0"/>
                <a:cs typeface="Calibri" pitchFamily="34" charset="0"/>
              </a:rPr>
              <a:t>Creating</a:t>
            </a:r>
            <a:r>
              <a:rPr lang="en-US" sz="4800" i="1" dirty="0" smtClean="0">
                <a:solidFill>
                  <a:schemeClr val="tx1">
                    <a:lumMod val="65000"/>
                    <a:lumOff val="35000"/>
                  </a:schemeClr>
                </a:solidFill>
                <a:latin typeface="Calibri" pitchFamily="34" charset="0"/>
                <a:cs typeface="Calibri" pitchFamily="34" charset="0"/>
              </a:rPr>
              <a:t> a</a:t>
            </a:r>
            <a:r>
              <a:rPr lang="en-US" sz="4800" i="1" dirty="0" smtClean="0">
                <a:solidFill>
                  <a:schemeClr val="tx1">
                    <a:lumMod val="65000"/>
                    <a:lumOff val="35000"/>
                  </a:schemeClr>
                </a:solidFill>
                <a:latin typeface="Impact" pitchFamily="34" charset="0"/>
              </a:rPr>
              <a:t> </a:t>
            </a:r>
            <a:endParaRPr lang="en-US" sz="4800" i="1"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10</a:t>
            </a:fld>
            <a:endParaRPr lang="en-US" dirty="0"/>
          </a:p>
        </p:txBody>
      </p:sp>
      <p:pic>
        <p:nvPicPr>
          <p:cNvPr id="2056" name="Picture 8" descr="D:\Huma\University\Seminar\presentation_1\images\6a00d83451586c69e200e5505786038833-800wi.jpg"/>
          <p:cNvPicPr>
            <a:picLocks noChangeAspect="1" noChangeArrowheads="1"/>
          </p:cNvPicPr>
          <p:nvPr/>
        </p:nvPicPr>
        <p:blipFill>
          <a:blip r:embed="rId3" cstate="print"/>
          <a:srcRect/>
          <a:stretch>
            <a:fillRect/>
          </a:stretch>
        </p:blipFill>
        <p:spPr bwMode="auto">
          <a:xfrm flipH="1">
            <a:off x="5867400" y="1981200"/>
            <a:ext cx="2463300" cy="3971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
        <p:nvSpPr>
          <p:cNvPr id="7" name="Rectangle 6"/>
          <p:cNvSpPr/>
          <p:nvPr/>
        </p:nvSpPr>
        <p:spPr>
          <a:xfrm>
            <a:off x="381000" y="533400"/>
            <a:ext cx="8382000" cy="1261884"/>
          </a:xfrm>
          <a:prstGeom prst="rect">
            <a:avLst/>
          </a:prstGeom>
        </p:spPr>
        <p:txBody>
          <a:bodyPr wrap="square">
            <a:spAutoFit/>
          </a:bodyPr>
          <a:lstStyle/>
          <a:p>
            <a:r>
              <a:rPr lang="en-US" sz="3600" b="1" dirty="0" smtClean="0">
                <a:solidFill>
                  <a:schemeClr val="tx1"/>
                </a:solidFill>
                <a:latin typeface="Calibri" pitchFamily="34" charset="0"/>
              </a:rPr>
              <a:t>Query Translation Using Dictionary</a:t>
            </a:r>
          </a:p>
          <a:p>
            <a:endParaRPr lang="en-US" sz="4000" b="1" dirty="0">
              <a:solidFill>
                <a:schemeClr val="tx1"/>
              </a:solidFill>
              <a:latin typeface="Calibri" pitchFamily="34" charset="0"/>
            </a:endParaRPr>
          </a:p>
        </p:txBody>
      </p:sp>
      <p:sp>
        <p:nvSpPr>
          <p:cNvPr id="9" name="Content Placeholder 2"/>
          <p:cNvSpPr txBox="1">
            <a:spLocks/>
          </p:cNvSpPr>
          <p:nvPr/>
        </p:nvSpPr>
        <p:spPr>
          <a:xfrm>
            <a:off x="762000" y="1905000"/>
            <a:ext cx="8001000" cy="4495800"/>
          </a:xfrm>
          <a:prstGeom prst="rect">
            <a:avLst/>
          </a:prstGeom>
        </p:spPr>
        <p:txBody>
          <a:bodyPr/>
          <a:lstStyle/>
          <a:p>
            <a:pPr marL="342900" lvl="0" indent="-342900" algn="l">
              <a:lnSpc>
                <a:spcPct val="150000"/>
              </a:lnSpc>
              <a:spcBef>
                <a:spcPct val="20000"/>
              </a:spcBef>
              <a:buClr>
                <a:srgbClr val="666699"/>
              </a:buClr>
              <a:buFont typeface="Wingdings" pitchFamily="2" charset="2"/>
              <a:buChar char="§"/>
              <a:defRPr/>
            </a:pPr>
            <a:r>
              <a:rPr lang="en-US" sz="2800" dirty="0" smtClean="0">
                <a:solidFill>
                  <a:schemeClr val="tx1"/>
                </a:solidFill>
                <a:latin typeface="Calibri" pitchFamily="34" charset="0"/>
              </a:rPr>
              <a:t>No dictionary is complete</a:t>
            </a:r>
          </a:p>
          <a:p>
            <a:pPr marL="342900" lvl="0" indent="-342900" algn="l">
              <a:lnSpc>
                <a:spcPct val="150000"/>
              </a:lnSpc>
              <a:spcBef>
                <a:spcPct val="20000"/>
              </a:spcBef>
              <a:buClr>
                <a:srgbClr val="666699"/>
              </a:buClr>
              <a:buFont typeface="Wingdings" pitchFamily="2" charset="2"/>
              <a:buChar char="§"/>
              <a:defRPr/>
            </a:pPr>
            <a:r>
              <a:rPr lang="en-US" sz="2800" kern="0" dirty="0" smtClean="0">
                <a:solidFill>
                  <a:schemeClr val="tx1"/>
                </a:solidFill>
                <a:latin typeface="Calibri" pitchFamily="34" charset="0"/>
              </a:rPr>
              <a:t>Translation ambiguity</a:t>
            </a:r>
          </a:p>
          <a:p>
            <a:pPr marL="800100" lvl="1" indent="-342900" algn="l">
              <a:lnSpc>
                <a:spcPct val="150000"/>
              </a:lnSpc>
              <a:spcBef>
                <a:spcPct val="20000"/>
              </a:spcBef>
              <a:buClr>
                <a:srgbClr val="666699"/>
              </a:buClr>
              <a:buFont typeface="Wingdings" pitchFamily="2" charset="2"/>
              <a:buChar char="§"/>
              <a:defRPr/>
            </a:pPr>
            <a:r>
              <a:rPr lang="en-US" sz="2400" kern="0" dirty="0" smtClean="0">
                <a:solidFill>
                  <a:schemeClr val="tx1"/>
                </a:solidFill>
                <a:latin typeface="Calibri" pitchFamily="34" charset="0"/>
              </a:rPr>
              <a:t>“Goal” &amp; “Goal”</a:t>
            </a:r>
          </a:p>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11</a:t>
            </a:fld>
            <a:endParaRPr lang="en-US" dirty="0"/>
          </a:p>
        </p:txBody>
      </p:sp>
      <p:sp>
        <p:nvSpPr>
          <p:cNvPr id="5" name="Rectangle 4"/>
          <p:cNvSpPr/>
          <p:nvPr/>
        </p:nvSpPr>
        <p:spPr>
          <a:xfrm>
            <a:off x="679839" y="381000"/>
            <a:ext cx="7930761" cy="646331"/>
          </a:xfrm>
          <a:prstGeom prst="rect">
            <a:avLst/>
          </a:prstGeom>
        </p:spPr>
        <p:txBody>
          <a:bodyPr wrap="none">
            <a:spAutoFit/>
          </a:bodyPr>
          <a:lstStyle/>
          <a:p>
            <a:r>
              <a:rPr lang="en-US" sz="3600" b="1" dirty="0" smtClean="0">
                <a:solidFill>
                  <a:schemeClr val="tx1"/>
                </a:solidFill>
                <a:latin typeface="Calibri" pitchFamily="34" charset="0"/>
              </a:rPr>
              <a:t>Query Translation Using Parallel Corpora</a:t>
            </a:r>
            <a:endParaRPr lang="en-US" sz="3600" b="1" dirty="0">
              <a:solidFill>
                <a:schemeClr val="tx1"/>
              </a:solidFill>
              <a:latin typeface="Calibri" pitchFamily="34" charset="0"/>
            </a:endParaRPr>
          </a:p>
        </p:txBody>
      </p:sp>
      <p:pic>
        <p:nvPicPr>
          <p:cNvPr id="2050" name="Picture 2" descr="D:\Huma\University\Seminar\presentation_1\images\canstock1729551.jpg"/>
          <p:cNvPicPr>
            <a:picLocks noChangeAspect="1" noChangeArrowheads="1"/>
          </p:cNvPicPr>
          <p:nvPr/>
        </p:nvPicPr>
        <p:blipFill>
          <a:blip r:embed="rId3" cstate="print"/>
          <a:stretch>
            <a:fillRect/>
          </a:stretch>
        </p:blipFill>
        <p:spPr bwMode="auto">
          <a:xfrm>
            <a:off x="2543782" y="1543050"/>
            <a:ext cx="1019175" cy="1428750"/>
          </a:xfrm>
          <a:prstGeom prst="rect">
            <a:avLst/>
          </a:prstGeom>
          <a:noFill/>
          <a:ln>
            <a:noFill/>
          </a:ln>
        </p:spPr>
      </p:pic>
      <p:pic>
        <p:nvPicPr>
          <p:cNvPr id="7" name="Picture 2" descr="D:\Huma\University\Seminar\presentation_1\images\canstock1729551.jpg"/>
          <p:cNvPicPr>
            <a:picLocks noChangeAspect="1" noChangeArrowheads="1"/>
          </p:cNvPicPr>
          <p:nvPr/>
        </p:nvPicPr>
        <p:blipFill>
          <a:blip r:embed="rId3" cstate="print"/>
          <a:stretch>
            <a:fillRect/>
          </a:stretch>
        </p:blipFill>
        <p:spPr bwMode="auto">
          <a:xfrm>
            <a:off x="5210782" y="1543050"/>
            <a:ext cx="1019175" cy="1428750"/>
          </a:xfrm>
          <a:prstGeom prst="rect">
            <a:avLst/>
          </a:prstGeom>
          <a:noFill/>
          <a:ln>
            <a:noFill/>
          </a:ln>
        </p:spPr>
      </p:pic>
      <p:pic>
        <p:nvPicPr>
          <p:cNvPr id="2051" name="Picture 3" descr="D:\Huma\University\Seminar\presentation_1\images\canstock1864852.jpg"/>
          <p:cNvPicPr>
            <a:picLocks noChangeAspect="1" noChangeArrowheads="1"/>
          </p:cNvPicPr>
          <p:nvPr/>
        </p:nvPicPr>
        <p:blipFill>
          <a:blip r:embed="rId4" cstate="print"/>
          <a:srcRect/>
          <a:stretch>
            <a:fillRect/>
          </a:stretch>
        </p:blipFill>
        <p:spPr bwMode="auto">
          <a:xfrm>
            <a:off x="2543782" y="3219450"/>
            <a:ext cx="1019175" cy="1428750"/>
          </a:xfrm>
          <a:prstGeom prst="rect">
            <a:avLst/>
          </a:prstGeom>
          <a:noFill/>
        </p:spPr>
      </p:pic>
      <p:pic>
        <p:nvPicPr>
          <p:cNvPr id="2052" name="Picture 4" descr="D:\Huma\University\Seminar\presentation_1\images\canstock1812022.jpg"/>
          <p:cNvPicPr>
            <a:picLocks noChangeAspect="1" noChangeArrowheads="1"/>
          </p:cNvPicPr>
          <p:nvPr/>
        </p:nvPicPr>
        <p:blipFill>
          <a:blip r:embed="rId5" cstate="print"/>
          <a:srcRect/>
          <a:stretch>
            <a:fillRect/>
          </a:stretch>
        </p:blipFill>
        <p:spPr bwMode="auto">
          <a:xfrm>
            <a:off x="2543782" y="4895850"/>
            <a:ext cx="1019175" cy="1428750"/>
          </a:xfrm>
          <a:prstGeom prst="rect">
            <a:avLst/>
          </a:prstGeom>
          <a:noFill/>
        </p:spPr>
      </p:pic>
      <p:sp>
        <p:nvSpPr>
          <p:cNvPr id="10" name="TextBox 9"/>
          <p:cNvSpPr txBox="1"/>
          <p:nvPr/>
        </p:nvSpPr>
        <p:spPr>
          <a:xfrm>
            <a:off x="2514600" y="20764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1" name="TextBox 10"/>
          <p:cNvSpPr txBox="1"/>
          <p:nvPr/>
        </p:nvSpPr>
        <p:spPr>
          <a:xfrm>
            <a:off x="5242514" y="20764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pic>
        <p:nvPicPr>
          <p:cNvPr id="12" name="Picture 3" descr="D:\Huma\University\Seminar\presentation_1\images\canstock1864852.jpg"/>
          <p:cNvPicPr>
            <a:picLocks noChangeAspect="1" noChangeArrowheads="1"/>
          </p:cNvPicPr>
          <p:nvPr/>
        </p:nvPicPr>
        <p:blipFill>
          <a:blip r:embed="rId4" cstate="print"/>
          <a:srcRect/>
          <a:stretch>
            <a:fillRect/>
          </a:stretch>
        </p:blipFill>
        <p:spPr bwMode="auto">
          <a:xfrm>
            <a:off x="5210782" y="3219450"/>
            <a:ext cx="1019175" cy="1428750"/>
          </a:xfrm>
          <a:prstGeom prst="rect">
            <a:avLst/>
          </a:prstGeom>
          <a:noFill/>
        </p:spPr>
      </p:pic>
      <p:pic>
        <p:nvPicPr>
          <p:cNvPr id="13" name="Picture 4" descr="D:\Huma\University\Seminar\presentation_1\images\canstock1812022.jpg"/>
          <p:cNvPicPr>
            <a:picLocks noChangeAspect="1" noChangeArrowheads="1"/>
          </p:cNvPicPr>
          <p:nvPr/>
        </p:nvPicPr>
        <p:blipFill>
          <a:blip r:embed="rId5" cstate="print"/>
          <a:srcRect/>
          <a:stretch>
            <a:fillRect/>
          </a:stretch>
        </p:blipFill>
        <p:spPr bwMode="auto">
          <a:xfrm>
            <a:off x="5210782" y="4972050"/>
            <a:ext cx="1019175" cy="1428750"/>
          </a:xfrm>
          <a:prstGeom prst="rect">
            <a:avLst/>
          </a:prstGeom>
          <a:noFill/>
        </p:spPr>
      </p:pic>
      <p:sp>
        <p:nvSpPr>
          <p:cNvPr id="14" name="TextBox 13"/>
          <p:cNvSpPr txBox="1"/>
          <p:nvPr/>
        </p:nvSpPr>
        <p:spPr>
          <a:xfrm>
            <a:off x="2514600" y="36766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5" name="TextBox 14"/>
          <p:cNvSpPr txBox="1"/>
          <p:nvPr/>
        </p:nvSpPr>
        <p:spPr>
          <a:xfrm>
            <a:off x="2514600" y="54292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6" name="TextBox 15"/>
          <p:cNvSpPr txBox="1"/>
          <p:nvPr/>
        </p:nvSpPr>
        <p:spPr>
          <a:xfrm>
            <a:off x="5242514" y="36766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sp>
        <p:nvSpPr>
          <p:cNvPr id="17" name="TextBox 16"/>
          <p:cNvSpPr txBox="1"/>
          <p:nvPr/>
        </p:nvSpPr>
        <p:spPr>
          <a:xfrm>
            <a:off x="5242514" y="55054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cxnSp>
        <p:nvCxnSpPr>
          <p:cNvPr id="19" name="Straight Arrow Connector 18"/>
          <p:cNvCxnSpPr/>
          <p:nvPr/>
        </p:nvCxnSpPr>
        <p:spPr bwMode="auto">
          <a:xfrm>
            <a:off x="3810000" y="22860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p:nvPr/>
        </p:nvCxnSpPr>
        <p:spPr bwMode="auto">
          <a:xfrm>
            <a:off x="3810000" y="39624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p:nvPr/>
        </p:nvCxnSpPr>
        <p:spPr bwMode="auto">
          <a:xfrm>
            <a:off x="3810000" y="5715000"/>
            <a:ext cx="11430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3"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Picture 4" descr="D:\Huma\University\Seminar\presentation_1\images\canstock1812022.jpg"/>
          <p:cNvPicPr>
            <a:picLocks noChangeAspect="1" noChangeArrowheads="1"/>
          </p:cNvPicPr>
          <p:nvPr/>
        </p:nvPicPr>
        <p:blipFill>
          <a:blip r:embed="rId3" cstate="print"/>
          <a:srcRect/>
          <a:stretch>
            <a:fillRect/>
          </a:stretch>
        </p:blipFill>
        <p:spPr bwMode="auto">
          <a:xfrm>
            <a:off x="381000" y="1771650"/>
            <a:ext cx="1019175" cy="1428750"/>
          </a:xfrm>
          <a:prstGeom prst="rect">
            <a:avLst/>
          </a:prstGeom>
          <a:noFill/>
        </p:spPr>
      </p:pic>
      <p:sp>
        <p:nvSpPr>
          <p:cNvPr id="42" name="TextBox 41"/>
          <p:cNvSpPr txBox="1"/>
          <p:nvPr/>
        </p:nvSpPr>
        <p:spPr>
          <a:xfrm>
            <a:off x="304800" y="22288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pic>
        <p:nvPicPr>
          <p:cNvPr id="39" name="Picture 3" descr="D:\Huma\University\Seminar\presentation_1\images\canstock1864852.jpg"/>
          <p:cNvPicPr>
            <a:picLocks noChangeAspect="1" noChangeArrowheads="1"/>
          </p:cNvPicPr>
          <p:nvPr/>
        </p:nvPicPr>
        <p:blipFill>
          <a:blip r:embed="rId4" cstate="print"/>
          <a:srcRect/>
          <a:stretch>
            <a:fillRect/>
          </a:stretch>
        </p:blipFill>
        <p:spPr bwMode="auto">
          <a:xfrm>
            <a:off x="228600" y="2609850"/>
            <a:ext cx="1019175" cy="1428750"/>
          </a:xfrm>
          <a:prstGeom prst="rect">
            <a:avLst/>
          </a:prstGeom>
          <a:noFill/>
        </p:spPr>
      </p:pic>
      <p:sp>
        <p:nvSpPr>
          <p:cNvPr id="40" name="TextBox 39"/>
          <p:cNvSpPr txBox="1"/>
          <p:nvPr/>
        </p:nvSpPr>
        <p:spPr>
          <a:xfrm>
            <a:off x="199418" y="30670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pic>
        <p:nvPicPr>
          <p:cNvPr id="37" name="Picture 2" descr="D:\Huma\University\Seminar\presentation_1\images\canstock1729551.jpg"/>
          <p:cNvPicPr>
            <a:picLocks noChangeAspect="1" noChangeArrowheads="1"/>
          </p:cNvPicPr>
          <p:nvPr/>
        </p:nvPicPr>
        <p:blipFill>
          <a:blip r:embed="rId5" cstate="print"/>
          <a:stretch>
            <a:fillRect/>
          </a:stretch>
        </p:blipFill>
        <p:spPr bwMode="auto">
          <a:xfrm>
            <a:off x="457200" y="4057650"/>
            <a:ext cx="1019175" cy="1428750"/>
          </a:xfrm>
          <a:prstGeom prst="rect">
            <a:avLst/>
          </a:prstGeom>
          <a:noFill/>
          <a:ln>
            <a:noFill/>
          </a:ln>
        </p:spPr>
      </p:pic>
      <p:sp>
        <p:nvSpPr>
          <p:cNvPr id="38" name="TextBox 37"/>
          <p:cNvSpPr txBox="1"/>
          <p:nvPr/>
        </p:nvSpPr>
        <p:spPr>
          <a:xfrm>
            <a:off x="428018" y="45910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12</a:t>
            </a:fld>
            <a:endParaRPr lang="en-US" dirty="0"/>
          </a:p>
        </p:txBody>
      </p:sp>
      <p:pic>
        <p:nvPicPr>
          <p:cNvPr id="2050" name="Picture 2" descr="D:\Huma\University\Seminar\presentation_1\images\canstock1729551.jpg"/>
          <p:cNvPicPr>
            <a:picLocks noChangeAspect="1" noChangeArrowheads="1"/>
          </p:cNvPicPr>
          <p:nvPr/>
        </p:nvPicPr>
        <p:blipFill>
          <a:blip r:embed="rId5" cstate="print"/>
          <a:stretch>
            <a:fillRect/>
          </a:stretch>
        </p:blipFill>
        <p:spPr bwMode="auto">
          <a:xfrm>
            <a:off x="1568468" y="2228850"/>
            <a:ext cx="1019175" cy="1428750"/>
          </a:xfrm>
          <a:prstGeom prst="rect">
            <a:avLst/>
          </a:prstGeom>
          <a:noFill/>
          <a:ln>
            <a:noFill/>
          </a:ln>
        </p:spPr>
      </p:pic>
      <p:pic>
        <p:nvPicPr>
          <p:cNvPr id="7" name="Picture 2" descr="D:\Huma\University\Seminar\presentation_1\images\canstock1729551.jpg"/>
          <p:cNvPicPr>
            <a:picLocks noChangeAspect="1" noChangeArrowheads="1"/>
          </p:cNvPicPr>
          <p:nvPr/>
        </p:nvPicPr>
        <p:blipFill>
          <a:blip r:embed="rId5" cstate="print"/>
          <a:stretch>
            <a:fillRect/>
          </a:stretch>
        </p:blipFill>
        <p:spPr bwMode="auto">
          <a:xfrm>
            <a:off x="5988068" y="3295650"/>
            <a:ext cx="1019175" cy="1428750"/>
          </a:xfrm>
          <a:prstGeom prst="rect">
            <a:avLst/>
          </a:prstGeom>
          <a:noFill/>
          <a:ln>
            <a:noFill/>
          </a:ln>
        </p:spPr>
      </p:pic>
      <p:pic>
        <p:nvPicPr>
          <p:cNvPr id="2051" name="Picture 3" descr="D:\Huma\University\Seminar\presentation_1\images\canstock1864852.jpg"/>
          <p:cNvPicPr>
            <a:picLocks noChangeAspect="1" noChangeArrowheads="1"/>
          </p:cNvPicPr>
          <p:nvPr/>
        </p:nvPicPr>
        <p:blipFill>
          <a:blip r:embed="rId4" cstate="print"/>
          <a:srcRect/>
          <a:stretch>
            <a:fillRect/>
          </a:stretch>
        </p:blipFill>
        <p:spPr bwMode="auto">
          <a:xfrm>
            <a:off x="1568468" y="3676650"/>
            <a:ext cx="1019175" cy="1428750"/>
          </a:xfrm>
          <a:prstGeom prst="rect">
            <a:avLst/>
          </a:prstGeom>
          <a:noFill/>
        </p:spPr>
      </p:pic>
      <p:pic>
        <p:nvPicPr>
          <p:cNvPr id="2052" name="Picture 4" descr="D:\Huma\University\Seminar\presentation_1\images\canstock1812022.jpg"/>
          <p:cNvPicPr>
            <a:picLocks noChangeAspect="1" noChangeArrowheads="1"/>
          </p:cNvPicPr>
          <p:nvPr/>
        </p:nvPicPr>
        <p:blipFill>
          <a:blip r:embed="rId3" cstate="print"/>
          <a:srcRect/>
          <a:stretch>
            <a:fillRect/>
          </a:stretch>
        </p:blipFill>
        <p:spPr bwMode="auto">
          <a:xfrm>
            <a:off x="762000" y="2838450"/>
            <a:ext cx="1019175" cy="1428750"/>
          </a:xfrm>
          <a:prstGeom prst="rect">
            <a:avLst/>
          </a:prstGeom>
          <a:noFill/>
        </p:spPr>
      </p:pic>
      <p:sp>
        <p:nvSpPr>
          <p:cNvPr id="10" name="TextBox 9"/>
          <p:cNvSpPr txBox="1"/>
          <p:nvPr/>
        </p:nvSpPr>
        <p:spPr>
          <a:xfrm>
            <a:off x="1539286" y="27622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1" name="TextBox 10"/>
          <p:cNvSpPr txBox="1"/>
          <p:nvPr/>
        </p:nvSpPr>
        <p:spPr>
          <a:xfrm>
            <a:off x="6019800" y="38290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pic>
        <p:nvPicPr>
          <p:cNvPr id="12" name="Picture 3" descr="D:\Huma\University\Seminar\presentation_1\images\canstock1864852.jpg"/>
          <p:cNvPicPr>
            <a:picLocks noChangeAspect="1" noChangeArrowheads="1"/>
          </p:cNvPicPr>
          <p:nvPr/>
        </p:nvPicPr>
        <p:blipFill>
          <a:blip r:embed="rId4" cstate="print"/>
          <a:srcRect/>
          <a:stretch>
            <a:fillRect/>
          </a:stretch>
        </p:blipFill>
        <p:spPr bwMode="auto">
          <a:xfrm>
            <a:off x="6597668" y="2152650"/>
            <a:ext cx="1019175" cy="1428750"/>
          </a:xfrm>
          <a:prstGeom prst="rect">
            <a:avLst/>
          </a:prstGeom>
          <a:noFill/>
        </p:spPr>
      </p:pic>
      <p:pic>
        <p:nvPicPr>
          <p:cNvPr id="13" name="Picture 4" descr="D:\Huma\University\Seminar\presentation_1\images\canstock1812022.jpg"/>
          <p:cNvPicPr>
            <a:picLocks noChangeAspect="1" noChangeArrowheads="1"/>
          </p:cNvPicPr>
          <p:nvPr/>
        </p:nvPicPr>
        <p:blipFill>
          <a:blip r:embed="rId3" cstate="print"/>
          <a:srcRect/>
          <a:stretch>
            <a:fillRect/>
          </a:stretch>
        </p:blipFill>
        <p:spPr bwMode="auto">
          <a:xfrm>
            <a:off x="7054868" y="3752850"/>
            <a:ext cx="1019175" cy="1428750"/>
          </a:xfrm>
          <a:prstGeom prst="rect">
            <a:avLst/>
          </a:prstGeom>
          <a:noFill/>
        </p:spPr>
      </p:pic>
      <p:sp>
        <p:nvSpPr>
          <p:cNvPr id="14" name="TextBox 13"/>
          <p:cNvSpPr txBox="1"/>
          <p:nvPr/>
        </p:nvSpPr>
        <p:spPr>
          <a:xfrm>
            <a:off x="1539286" y="41338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5" name="TextBox 14"/>
          <p:cNvSpPr txBox="1"/>
          <p:nvPr/>
        </p:nvSpPr>
        <p:spPr>
          <a:xfrm>
            <a:off x="732818" y="3371850"/>
            <a:ext cx="1077539" cy="707886"/>
          </a:xfrm>
          <a:prstGeom prst="rect">
            <a:avLst/>
          </a:prstGeom>
          <a:noFill/>
        </p:spPr>
        <p:txBody>
          <a:bodyPr wrap="none" rtlCol="0">
            <a:spAutoFit/>
          </a:bodyPr>
          <a:lstStyle/>
          <a:p>
            <a:r>
              <a:rPr lang="fa-IR" sz="2000" b="1" dirty="0" smtClean="0">
                <a:solidFill>
                  <a:schemeClr val="tx1"/>
                </a:solidFill>
                <a:cs typeface="B Koodak" pitchFamily="2" charset="-78"/>
              </a:rPr>
              <a:t>ا ب پ ت </a:t>
            </a:r>
          </a:p>
          <a:p>
            <a:r>
              <a:rPr lang="fa-IR" sz="2000" b="1" dirty="0" smtClean="0">
                <a:solidFill>
                  <a:schemeClr val="tx1"/>
                </a:solidFill>
                <a:cs typeface="B Koodak" pitchFamily="2" charset="-78"/>
              </a:rPr>
              <a:t>س ش</a:t>
            </a:r>
            <a:endParaRPr lang="en-US" sz="2000" b="1" dirty="0">
              <a:solidFill>
                <a:schemeClr val="tx1"/>
              </a:solidFill>
              <a:cs typeface="B Koodak" pitchFamily="2" charset="-78"/>
            </a:endParaRPr>
          </a:p>
        </p:txBody>
      </p:sp>
      <p:sp>
        <p:nvSpPr>
          <p:cNvPr id="16" name="TextBox 15"/>
          <p:cNvSpPr txBox="1"/>
          <p:nvPr/>
        </p:nvSpPr>
        <p:spPr>
          <a:xfrm>
            <a:off x="6629400" y="26098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sp>
        <p:nvSpPr>
          <p:cNvPr id="17" name="TextBox 16"/>
          <p:cNvSpPr txBox="1"/>
          <p:nvPr/>
        </p:nvSpPr>
        <p:spPr>
          <a:xfrm>
            <a:off x="7086600" y="4286250"/>
            <a:ext cx="955711" cy="707886"/>
          </a:xfrm>
          <a:prstGeom prst="rect">
            <a:avLst/>
          </a:prstGeom>
          <a:noFill/>
        </p:spPr>
        <p:txBody>
          <a:bodyPr wrap="none" rtlCol="0">
            <a:spAutoFit/>
          </a:bodyPr>
          <a:lstStyle/>
          <a:p>
            <a:r>
              <a:rPr lang="en-US" sz="2000" b="1" dirty="0" smtClean="0">
                <a:solidFill>
                  <a:schemeClr val="tx1"/>
                </a:solidFill>
                <a:latin typeface="Calibri" pitchFamily="34" charset="0"/>
                <a:cs typeface="B Koodak" pitchFamily="2" charset="-78"/>
              </a:rPr>
              <a:t>A B C D</a:t>
            </a:r>
            <a:endParaRPr lang="fa-IR" sz="2000" b="1" dirty="0" smtClean="0">
              <a:solidFill>
                <a:schemeClr val="tx1"/>
              </a:solidFill>
              <a:latin typeface="Calibri" pitchFamily="34" charset="0"/>
              <a:cs typeface="B Koodak" pitchFamily="2" charset="-78"/>
            </a:endParaRPr>
          </a:p>
          <a:p>
            <a:r>
              <a:rPr lang="en-US" sz="2000" b="1" dirty="0" smtClean="0">
                <a:solidFill>
                  <a:schemeClr val="tx1"/>
                </a:solidFill>
                <a:latin typeface="Calibri" pitchFamily="34" charset="0"/>
                <a:cs typeface="B Koodak" pitchFamily="2" charset="-78"/>
              </a:rPr>
              <a:t>S T</a:t>
            </a:r>
            <a:endParaRPr lang="en-US" sz="2000" b="1" dirty="0">
              <a:solidFill>
                <a:schemeClr val="tx1"/>
              </a:solidFill>
              <a:latin typeface="Calibri" pitchFamily="34" charset="0"/>
              <a:cs typeface="B Koodak" pitchFamily="2" charset="-78"/>
            </a:endParaRPr>
          </a:p>
        </p:txBody>
      </p:sp>
      <p:cxnSp>
        <p:nvCxnSpPr>
          <p:cNvPr id="19" name="Straight Arrow Connector 18"/>
          <p:cNvCxnSpPr/>
          <p:nvPr/>
        </p:nvCxnSpPr>
        <p:spPr bwMode="auto">
          <a:xfrm>
            <a:off x="3352800" y="3829050"/>
            <a:ext cx="2362200" cy="1588"/>
          </a:xfrm>
          <a:prstGeom prst="straightConnector1">
            <a:avLst/>
          </a:prstGeom>
          <a:ln>
            <a:headEnd type="arrow"/>
            <a:tailEnd type="arrow"/>
          </a:ln>
        </p:spPr>
        <p:style>
          <a:lnRef idx="3">
            <a:schemeClr val="accent1"/>
          </a:lnRef>
          <a:fillRef idx="0">
            <a:schemeClr val="accent1"/>
          </a:fillRef>
          <a:effectRef idx="2">
            <a:schemeClr val="accent1"/>
          </a:effectRef>
          <a:fontRef idx="minor">
            <a:schemeClr val="tx1"/>
          </a:fontRef>
        </p:style>
      </p:cxnSp>
      <p:sp>
        <p:nvSpPr>
          <p:cNvPr id="22" name="Rectangle 21"/>
          <p:cNvSpPr/>
          <p:nvPr/>
        </p:nvSpPr>
        <p:spPr>
          <a:xfrm>
            <a:off x="0" y="304800"/>
            <a:ext cx="9144000" cy="646331"/>
          </a:xfrm>
          <a:prstGeom prst="rect">
            <a:avLst/>
          </a:prstGeom>
        </p:spPr>
        <p:txBody>
          <a:bodyPr wrap="square">
            <a:spAutoFit/>
          </a:bodyPr>
          <a:lstStyle/>
          <a:p>
            <a:r>
              <a:rPr lang="en-US" sz="3600" b="1" dirty="0" smtClean="0">
                <a:solidFill>
                  <a:schemeClr val="tx1"/>
                </a:solidFill>
                <a:latin typeface="Calibri" pitchFamily="34" charset="0"/>
              </a:rPr>
              <a:t>Query Translation Using Comparable Corpora</a:t>
            </a:r>
            <a:endParaRPr lang="en-US" sz="3600" b="1" dirty="0">
              <a:solidFill>
                <a:schemeClr val="tx1"/>
              </a:solidFill>
              <a:latin typeface="Calibri" pitchFamily="34" charset="0"/>
            </a:endParaRPr>
          </a:p>
        </p:txBody>
      </p:sp>
      <p:sp>
        <p:nvSpPr>
          <p:cNvPr id="26"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13</a:t>
            </a:fld>
            <a:endParaRPr lang="en-US" dirty="0"/>
          </a:p>
        </p:txBody>
      </p:sp>
      <p:graphicFrame>
        <p:nvGraphicFramePr>
          <p:cNvPr id="5" name="Content Placeholder 6"/>
          <p:cNvGraphicFramePr>
            <a:graphicFrameLocks/>
          </p:cNvGraphicFramePr>
          <p:nvPr/>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7848600" y="6400800"/>
            <a:ext cx="914400" cy="304800"/>
          </a:xfrm>
        </p:spPr>
        <p:txBody>
          <a:bodyPr/>
          <a:lstStyle/>
          <a:p>
            <a:pPr>
              <a:defRPr/>
            </a:pPr>
            <a:fld id="{EBEFF87B-4EAB-4678-BFAD-00951806F2A2}" type="slidenum">
              <a:rPr lang="en-US" smtClean="0"/>
              <a:pPr>
                <a:defRPr/>
              </a:pPr>
              <a:t>14</a:t>
            </a:fld>
            <a:endParaRPr lang="en-US" dirty="0"/>
          </a:p>
        </p:txBody>
      </p:sp>
      <p:sp>
        <p:nvSpPr>
          <p:cNvPr id="16"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Motivation</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3200" b="1" kern="0" dirty="0" smtClean="0">
                <a:solidFill>
                  <a:srgbClr val="C00000"/>
                </a:solidFill>
                <a:latin typeface="Calibri" pitchFamily="34" charset="0"/>
              </a:rPr>
              <a:t>Persian Corpora</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Creating a Persian-English Comparable Corpus</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bg1">
                    <a:lumMod val="75000"/>
                  </a:schemeClr>
                </a:solidFill>
                <a:latin typeface="Calibri" pitchFamily="34" charset="0"/>
              </a:rPr>
              <a:t>Evaluate Comparable </a:t>
            </a:r>
            <a:r>
              <a:rPr kumimoji="0" lang="en-US" sz="2800" b="0" i="0" u="none" strike="noStrike" kern="0" cap="none" spc="0" normalizeH="0" noProof="0" dirty="0" smtClean="0">
                <a:ln>
                  <a:noFill/>
                </a:ln>
                <a:solidFill>
                  <a:schemeClr val="bg1">
                    <a:lumMod val="75000"/>
                  </a:schemeClr>
                </a:solidFill>
                <a:effectLst/>
                <a:uLnTx/>
                <a:uFillTx/>
                <a:latin typeface="Calibri" pitchFamily="34" charset="0"/>
              </a:rPr>
              <a:t>Corpora</a:t>
            </a:r>
          </a:p>
          <a:p>
            <a:pPr marL="800100" lvl="1" indent="-342900" algn="l" eaLnBrk="1" hangingPunct="1">
              <a:spcBef>
                <a:spcPct val="20000"/>
              </a:spcBef>
              <a:buClr>
                <a:srgbClr val="666699"/>
              </a:buClr>
              <a:buFont typeface="Arial" pitchFamily="34" charset="0"/>
              <a:buChar char="•"/>
            </a:pPr>
            <a:r>
              <a:rPr lang="en-US" sz="2500" dirty="0" smtClean="0">
                <a:solidFill>
                  <a:schemeClr val="bg1">
                    <a:lumMod val="75000"/>
                  </a:schemeClr>
                </a:solidFill>
                <a:latin typeface="Calibri" pitchFamily="34" charset="0"/>
              </a:rPr>
              <a:t>Assessed Quality of Alignments in one month</a:t>
            </a:r>
          </a:p>
          <a:p>
            <a:pPr marL="800100" lvl="1" indent="-342900" algn="l" eaLnBrk="1" hangingPunct="1">
              <a:spcBef>
                <a:spcPct val="20000"/>
              </a:spcBef>
              <a:buClr>
                <a:srgbClr val="666699"/>
              </a:buClr>
              <a:buFont typeface="Arial" pitchFamily="34" charset="0"/>
              <a:buChar char="•"/>
            </a:pPr>
            <a:r>
              <a:rPr lang="en-US" sz="2500" dirty="0" smtClean="0">
                <a:solidFill>
                  <a:schemeClr val="bg1">
                    <a:lumMod val="75000"/>
                  </a:schemeClr>
                </a:solidFill>
                <a:latin typeface="Calibri" pitchFamily="34" charset="0"/>
              </a:rPr>
              <a:t>Extracting Word Associations</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CLIR with Comparable Corpora</a:t>
            </a:r>
            <a:endParaRPr lang="en-US" sz="2500" dirty="0" smtClean="0">
              <a:solidFill>
                <a:schemeClr val="tx1"/>
              </a:solidFill>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17" name="Rectangle 16"/>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Roadmap</a:t>
            </a:r>
            <a:endParaRPr lang="en-US" sz="4000" b="1" dirty="0">
              <a:solidFill>
                <a:schemeClr val="tx1"/>
              </a:solidFill>
              <a:latin typeface="Calibri" pitchFamily="34" charset="0"/>
            </a:endParaRPr>
          </a:p>
        </p:txBody>
      </p:sp>
      <p:sp>
        <p:nvSpPr>
          <p:cNvPr id="1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15</a:t>
            </a:fld>
            <a:endParaRPr lang="en-US" dirty="0"/>
          </a:p>
        </p:txBody>
      </p:sp>
      <p:sp>
        <p:nvSpPr>
          <p:cNvPr id="22" name="Rectangle 21"/>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Persian Corpora</a:t>
            </a:r>
            <a:endParaRPr lang="en-US" sz="4000" b="1" dirty="0">
              <a:solidFill>
                <a:schemeClr val="tx1"/>
              </a:solidFill>
              <a:latin typeface="Calibri" pitchFamily="34" charset="0"/>
            </a:endParaRPr>
          </a:p>
        </p:txBody>
      </p:sp>
      <p:sp>
        <p:nvSpPr>
          <p:cNvPr id="27" name="Content Placeholder 2"/>
          <p:cNvSpPr txBox="1">
            <a:spLocks/>
          </p:cNvSpPr>
          <p:nvPr/>
        </p:nvSpPr>
        <p:spPr>
          <a:xfrm>
            <a:off x="457200" y="1600200"/>
            <a:ext cx="8229600" cy="45307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tx1"/>
                </a:solidFill>
                <a:effectLst/>
                <a:uLnTx/>
                <a:uFillTx/>
                <a:latin typeface="Calibri" pitchFamily="34" charset="0"/>
              </a:rPr>
              <a:t>Monolingual</a:t>
            </a:r>
          </a:p>
          <a:p>
            <a:pPr marL="800100" lvl="1" indent="-342900" algn="l">
              <a:spcBef>
                <a:spcPct val="20000"/>
              </a:spcBef>
              <a:buClr>
                <a:srgbClr val="666699"/>
              </a:buClr>
              <a:buFont typeface="Arial" pitchFamily="34" charset="0"/>
              <a:buChar char="•"/>
            </a:pPr>
            <a:r>
              <a:rPr lang="en-US" sz="2400" kern="0" dirty="0" err="1" smtClean="0">
                <a:solidFill>
                  <a:schemeClr val="tx1"/>
                </a:solidFill>
                <a:latin typeface="Calibri" pitchFamily="34" charset="0"/>
              </a:rPr>
              <a:t>Hamshahri</a:t>
            </a:r>
            <a:r>
              <a:rPr lang="en-US" sz="2400" kern="0" dirty="0" smtClean="0">
                <a:solidFill>
                  <a:schemeClr val="tx1"/>
                </a:solidFill>
                <a:latin typeface="Calibri" pitchFamily="34" charset="0"/>
              </a:rPr>
              <a:t> corpus           IR</a:t>
            </a:r>
          </a:p>
          <a:p>
            <a:pPr marL="800100" lvl="1" indent="-342900" algn="l">
              <a:spcBef>
                <a:spcPct val="20000"/>
              </a:spcBef>
              <a:buClr>
                <a:srgbClr val="666699"/>
              </a:buClr>
              <a:buFont typeface="Arial" pitchFamily="34" charset="0"/>
              <a:buChar char="•"/>
            </a:pPr>
            <a:r>
              <a:rPr kumimoji="0" lang="en-US" sz="2400" b="0" i="0" u="none" strike="noStrike" kern="0" cap="none" spc="0" normalizeH="0" baseline="0" noProof="0" dirty="0" err="1" smtClean="0">
                <a:ln>
                  <a:noFill/>
                </a:ln>
                <a:solidFill>
                  <a:schemeClr val="tx1"/>
                </a:solidFill>
                <a:effectLst/>
                <a:uLnTx/>
                <a:uFillTx/>
                <a:latin typeface="Calibri" pitchFamily="34" charset="0"/>
              </a:rPr>
              <a:t>Bijankhan</a:t>
            </a:r>
            <a:r>
              <a:rPr kumimoji="0" lang="en-US" sz="2400" b="0" i="0" u="none" strike="noStrike" kern="0" cap="none" spc="0" normalizeH="0" baseline="0" noProof="0" dirty="0" smtClean="0">
                <a:ln>
                  <a:noFill/>
                </a:ln>
                <a:solidFill>
                  <a:schemeClr val="tx1"/>
                </a:solidFill>
                <a:effectLst/>
                <a:uLnTx/>
                <a:uFillTx/>
                <a:latin typeface="Calibri" pitchFamily="34" charset="0"/>
              </a:rPr>
              <a:t> corpus             NLP</a:t>
            </a:r>
          </a:p>
          <a:p>
            <a:pPr marL="800100" lvl="1" indent="-342900" algn="l">
              <a:spcBef>
                <a:spcPct val="20000"/>
              </a:spcBef>
              <a:buClr>
                <a:srgbClr val="666699"/>
              </a:buClr>
            </a:pPr>
            <a:endParaRPr lang="en-US" sz="2800" kern="0" noProof="0" dirty="0" smtClean="0">
              <a:solidFill>
                <a:schemeClr val="tx1"/>
              </a:solidFill>
              <a:latin typeface="Calibri" pitchFamily="34" charset="0"/>
            </a:endParaRPr>
          </a:p>
          <a:p>
            <a:pPr marL="342900" lvl="0" indent="-342900" algn="l">
              <a:spcBef>
                <a:spcPct val="20000"/>
              </a:spcBef>
              <a:buClr>
                <a:srgbClr val="666699"/>
              </a:buClr>
              <a:buFont typeface="Wingdings" pitchFamily="2" charset="2"/>
              <a:buChar char="§"/>
              <a:defRPr/>
            </a:pPr>
            <a:r>
              <a:rPr lang="en-US" sz="2800" kern="0" dirty="0" smtClean="0">
                <a:solidFill>
                  <a:schemeClr val="tx1"/>
                </a:solidFill>
                <a:latin typeface="Calibri" pitchFamily="34" charset="0"/>
              </a:rPr>
              <a:t>Persian-English</a:t>
            </a:r>
          </a:p>
          <a:p>
            <a:pPr marL="800100" lvl="1" indent="-342900" algn="l">
              <a:spcBef>
                <a:spcPct val="20000"/>
              </a:spcBef>
              <a:buClr>
                <a:srgbClr val="666699"/>
              </a:buClr>
              <a:buFont typeface="Arial" pitchFamily="34" charset="0"/>
              <a:buChar char="•"/>
              <a:defRPr/>
            </a:pPr>
            <a:r>
              <a:rPr lang="en-US" sz="2400" kern="0" dirty="0" err="1" smtClean="0">
                <a:solidFill>
                  <a:schemeClr val="tx1"/>
                </a:solidFill>
                <a:latin typeface="Calibri" pitchFamily="34" charset="0"/>
              </a:rPr>
              <a:t>Miangah</a:t>
            </a:r>
            <a:r>
              <a:rPr lang="en-US" sz="2400" kern="0" dirty="0" smtClean="0">
                <a:solidFill>
                  <a:schemeClr val="tx1"/>
                </a:solidFill>
                <a:latin typeface="Calibri" pitchFamily="34" charset="0"/>
              </a:rPr>
              <a:t> parallel corpus           4,860,000 words</a:t>
            </a:r>
          </a:p>
          <a:p>
            <a:pPr marL="800100" lvl="1" indent="-342900" algn="l">
              <a:spcBef>
                <a:spcPct val="20000"/>
              </a:spcBef>
              <a:buClr>
                <a:srgbClr val="666699"/>
              </a:buClr>
              <a:buFont typeface="Arial" pitchFamily="34" charset="0"/>
              <a:buChar char="•"/>
              <a:defRPr/>
            </a:pPr>
            <a:r>
              <a:rPr lang="en-US" sz="2400" kern="0" dirty="0" smtClean="0">
                <a:solidFill>
                  <a:schemeClr val="tx1"/>
                </a:solidFill>
                <a:latin typeface="Calibri" pitchFamily="34" charset="0"/>
              </a:rPr>
              <a:t>TEP parallel corpus           612,086 sentences</a:t>
            </a:r>
          </a:p>
          <a:p>
            <a:pPr marL="800100" lvl="1" indent="-342900" algn="l">
              <a:spcBef>
                <a:spcPct val="20000"/>
              </a:spcBef>
              <a:buClr>
                <a:srgbClr val="666699"/>
              </a:buClr>
              <a:buFont typeface="Arial" pitchFamily="34" charset="0"/>
              <a:buChar char="•"/>
              <a:defRPr/>
            </a:pPr>
            <a:r>
              <a:rPr lang="en-US" sz="2400" kern="0" dirty="0" err="1" smtClean="0">
                <a:solidFill>
                  <a:schemeClr val="tx1"/>
                </a:solidFill>
                <a:latin typeface="Calibri" pitchFamily="34" charset="0"/>
              </a:rPr>
              <a:t>Karimi</a:t>
            </a:r>
            <a:r>
              <a:rPr lang="en-US" sz="2400" kern="0" dirty="0" smtClean="0">
                <a:solidFill>
                  <a:schemeClr val="tx1"/>
                </a:solidFill>
                <a:latin typeface="Calibri" pitchFamily="34" charset="0"/>
              </a:rPr>
              <a:t> semi-parallel corpus           1100 documents</a:t>
            </a:r>
            <a:endParaRPr lang="en-US" kern="0" dirty="0" smtClean="0">
              <a:solidFill>
                <a:schemeClr val="tx1"/>
              </a:solidFill>
              <a:latin typeface="Calibri" pitchFamily="34" charset="0"/>
            </a:endParaRPr>
          </a:p>
          <a:p>
            <a:pPr marL="800100" lvl="1" indent="-342900" algn="l">
              <a:spcBef>
                <a:spcPct val="20000"/>
              </a:spcBef>
              <a:buClr>
                <a:srgbClr val="666699"/>
              </a:buClr>
              <a:defRPr/>
            </a:pPr>
            <a:endParaRPr lang="en-US" sz="1400" b="1" kern="0" dirty="0" smtClean="0">
              <a:solidFill>
                <a:srgbClr val="C00000"/>
              </a:solidFill>
              <a:latin typeface="Calibri" pitchFamily="34" charset="0"/>
            </a:endParaRPr>
          </a:p>
          <a:p>
            <a:pPr marL="800100" lvl="1" indent="-342900" algn="l">
              <a:spcBef>
                <a:spcPct val="20000"/>
              </a:spcBef>
              <a:buClr>
                <a:srgbClr val="666699"/>
              </a:buClr>
              <a:buFont typeface="Wingdings" pitchFamily="2" charset="2"/>
              <a:buChar char="§"/>
              <a:defRPr/>
            </a:pPr>
            <a:endParaRPr lang="en-US" sz="2800" kern="0" dirty="0" smtClean="0">
              <a:solidFill>
                <a:schemeClr val="tx1"/>
              </a:solidFill>
              <a:latin typeface="Calibri" pitchFamily="34" charset="0"/>
            </a:endParaRPr>
          </a:p>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cxnSp>
        <p:nvCxnSpPr>
          <p:cNvPr id="33" name="Straight Arrow Connector 32"/>
          <p:cNvCxnSpPr/>
          <p:nvPr/>
        </p:nvCxnSpPr>
        <p:spPr bwMode="auto">
          <a:xfrm>
            <a:off x="3733800" y="2362200"/>
            <a:ext cx="457200" cy="1588"/>
          </a:xfrm>
          <a:prstGeom prst="straightConnector1">
            <a:avLst/>
          </a:prstGeom>
          <a:ln w="38100">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5" name="Straight Arrow Connector 34"/>
          <p:cNvCxnSpPr/>
          <p:nvPr/>
        </p:nvCxnSpPr>
        <p:spPr bwMode="auto">
          <a:xfrm>
            <a:off x="3721100" y="2819400"/>
            <a:ext cx="457200" cy="1588"/>
          </a:xfrm>
          <a:prstGeom prst="straightConnector1">
            <a:avLst/>
          </a:prstGeom>
          <a:ln w="38100">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p:nvPr/>
        </p:nvCxnSpPr>
        <p:spPr bwMode="auto">
          <a:xfrm>
            <a:off x="4495800" y="4267200"/>
            <a:ext cx="457200" cy="1588"/>
          </a:xfrm>
          <a:prstGeom prst="straightConnector1">
            <a:avLst/>
          </a:prstGeom>
          <a:ln w="38100">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43" name="Straight Arrow Connector 42"/>
          <p:cNvCxnSpPr/>
          <p:nvPr/>
        </p:nvCxnSpPr>
        <p:spPr bwMode="auto">
          <a:xfrm>
            <a:off x="3860800" y="4699000"/>
            <a:ext cx="457200" cy="1588"/>
          </a:xfrm>
          <a:prstGeom prst="straightConnector1">
            <a:avLst/>
          </a:prstGeom>
          <a:ln w="38100">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0" name="Straight Arrow Connector 9"/>
          <p:cNvCxnSpPr/>
          <p:nvPr/>
        </p:nvCxnSpPr>
        <p:spPr bwMode="auto">
          <a:xfrm>
            <a:off x="4864100" y="5168900"/>
            <a:ext cx="457200" cy="1588"/>
          </a:xfrm>
          <a:prstGeom prst="straightConnector1">
            <a:avLst/>
          </a:prstGeom>
          <a:ln w="38100">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14" name="Rectangle 12"/>
          <p:cNvSpPr>
            <a:spLocks noChangeArrowheads="1"/>
          </p:cNvSpPr>
          <p:nvPr/>
        </p:nvSpPr>
        <p:spPr bwMode="auto">
          <a:xfrm>
            <a:off x="914400" y="5791200"/>
            <a:ext cx="7391400" cy="838201"/>
          </a:xfrm>
          <a:prstGeom prst="rect">
            <a:avLst/>
          </a:prstGeom>
          <a:solidFill>
            <a:srgbClr val="FFFFFF"/>
          </a:solidFill>
          <a:ln w="38100" algn="ctr">
            <a:solidFill>
              <a:srgbClr val="C00000"/>
            </a:solidFill>
            <a:miter lim="800000"/>
            <a:headEnd/>
            <a:tailEnd/>
          </a:ln>
        </p:spPr>
        <p:txBody>
          <a:bodyPr wrap="none" anchor="ctr"/>
          <a:lstStyle/>
          <a:p>
            <a:pPr marL="800100" lvl="1" indent="-342900">
              <a:spcBef>
                <a:spcPct val="20000"/>
              </a:spcBef>
              <a:buClr>
                <a:srgbClr val="666699"/>
              </a:buClr>
              <a:defRPr/>
            </a:pPr>
            <a:r>
              <a:rPr lang="en-US" sz="3200" b="1" kern="0" dirty="0" smtClean="0">
                <a:solidFill>
                  <a:srgbClr val="C00000"/>
                </a:solidFill>
                <a:latin typeface="Calibri" pitchFamily="34" charset="0"/>
              </a:rPr>
              <a:t>No Persian-English Comparable Corpus   </a:t>
            </a:r>
          </a:p>
        </p:txBody>
      </p:sp>
      <p:sp>
        <p:nvSpPr>
          <p:cNvPr id="15" name="Slide Number Placeholder 1"/>
          <p:cNvSpPr txBox="1">
            <a:spLocks/>
          </p:cNvSpPr>
          <p:nvPr/>
        </p:nvSpPr>
        <p:spPr bwMode="auto">
          <a:xfrm>
            <a:off x="7848600" y="6400800"/>
            <a:ext cx="914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BEFF87B-4EAB-4678-BFAD-00951806F2A2}" type="slidenum">
              <a:rPr kumimoji="0" lang="en-US" sz="1100" b="0" i="0" u="none" strike="noStrike" kern="1200" cap="none" spc="0" normalizeH="0" baseline="0" noProof="0" smtClean="0">
                <a:ln>
                  <a:noFill/>
                </a:ln>
                <a:solidFill>
                  <a:schemeClr val="tx1"/>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1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7848600" y="6400800"/>
            <a:ext cx="914400" cy="304800"/>
          </a:xfrm>
        </p:spPr>
        <p:txBody>
          <a:bodyPr/>
          <a:lstStyle/>
          <a:p>
            <a:pPr>
              <a:defRPr/>
            </a:pPr>
            <a:fld id="{EBEFF87B-4EAB-4678-BFAD-00951806F2A2}" type="slidenum">
              <a:rPr lang="en-US" smtClean="0"/>
              <a:pPr>
                <a:defRPr/>
              </a:pPr>
              <a:t>16</a:t>
            </a:fld>
            <a:endParaRPr lang="en-US" dirty="0"/>
          </a:p>
        </p:txBody>
      </p:sp>
      <p:sp>
        <p:nvSpPr>
          <p:cNvPr id="16"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Motivation</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bg1">
                    <a:lumMod val="75000"/>
                  </a:schemeClr>
                </a:solidFill>
                <a:latin typeface="Calibri" pitchFamily="34" charset="0"/>
              </a:rPr>
              <a:t>Persian Corpora</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3000" b="1" kern="0" dirty="0" smtClean="0">
                <a:solidFill>
                  <a:srgbClr val="C00000"/>
                </a:solidFill>
                <a:latin typeface="Calibri" pitchFamily="34" charset="0"/>
              </a:rPr>
              <a:t>Creating a  Persian-English Comparable Corpus</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Evaluate</a:t>
            </a:r>
            <a:r>
              <a:rPr kumimoji="0" lang="en-US" sz="2800" b="0" i="0" u="none" strike="noStrike" kern="0" cap="none" spc="0" normalizeH="0" noProof="0" dirty="0" smtClean="0">
                <a:ln>
                  <a:noFill/>
                </a:ln>
                <a:solidFill>
                  <a:schemeClr val="bg1">
                    <a:lumMod val="75000"/>
                  </a:schemeClr>
                </a:solidFill>
                <a:effectLst/>
                <a:uLnTx/>
                <a:uFillTx/>
                <a:latin typeface="Calibri" pitchFamily="34" charset="0"/>
              </a:rPr>
              <a:t> Comparable Corpora</a:t>
            </a:r>
          </a:p>
          <a:p>
            <a:pPr marL="800100" lvl="1" indent="-342900" algn="l" eaLnBrk="1" hangingPunct="1">
              <a:spcBef>
                <a:spcPct val="20000"/>
              </a:spcBef>
              <a:buClr>
                <a:srgbClr val="666699"/>
              </a:buClr>
              <a:buFont typeface="Arial" pitchFamily="34" charset="0"/>
              <a:buChar char="•"/>
            </a:pPr>
            <a:r>
              <a:rPr lang="en-US" sz="2500" dirty="0" smtClean="0">
                <a:solidFill>
                  <a:schemeClr val="bg1">
                    <a:lumMod val="75000"/>
                  </a:schemeClr>
                </a:solidFill>
                <a:latin typeface="Calibri" pitchFamily="34" charset="0"/>
              </a:rPr>
              <a:t>Assessed Quality of Alignments in one month</a:t>
            </a:r>
          </a:p>
          <a:p>
            <a:pPr marL="800100" lvl="1" indent="-342900" algn="l" eaLnBrk="1" hangingPunct="1">
              <a:spcBef>
                <a:spcPct val="20000"/>
              </a:spcBef>
              <a:buClr>
                <a:srgbClr val="666699"/>
              </a:buClr>
              <a:buFont typeface="Arial" pitchFamily="34" charset="0"/>
              <a:buChar char="•"/>
            </a:pPr>
            <a:r>
              <a:rPr lang="en-US" sz="2500" dirty="0" smtClean="0">
                <a:solidFill>
                  <a:schemeClr val="bg1">
                    <a:lumMod val="75000"/>
                  </a:schemeClr>
                </a:solidFill>
                <a:latin typeface="Calibri" pitchFamily="34" charset="0"/>
              </a:rPr>
              <a:t>Extracting Word Associations</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CLIR with Comparable Corpora</a:t>
            </a:r>
            <a:endParaRPr lang="en-US" sz="2500" dirty="0" smtClean="0">
              <a:solidFill>
                <a:schemeClr val="tx1"/>
              </a:solidFill>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17" name="Rectangle 16"/>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Roadmap</a:t>
            </a:r>
            <a:endParaRPr lang="en-US" sz="4000" b="1" dirty="0">
              <a:solidFill>
                <a:schemeClr val="tx1"/>
              </a:solidFill>
              <a:latin typeface="Calibri" pitchFamily="34" charset="0"/>
            </a:endParaRPr>
          </a:p>
        </p:txBody>
      </p:sp>
      <p:sp>
        <p:nvSpPr>
          <p:cNvPr id="1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l="-5000" r="-5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17</a:t>
            </a:fld>
            <a:endParaRPr lang="en-US" dirty="0"/>
          </a:p>
        </p:txBody>
      </p:sp>
      <p:pic>
        <p:nvPicPr>
          <p:cNvPr id="5" name="Picture 2" descr="D:\Huma\University\Seminar\presentation_1\images\logo-bbc.jpg"/>
          <p:cNvPicPr>
            <a:picLocks noChangeAspect="1" noChangeArrowheads="1"/>
          </p:cNvPicPr>
          <p:nvPr/>
        </p:nvPicPr>
        <p:blipFill>
          <a:blip r:embed="rId4" cstate="print">
            <a:lum bright="10000"/>
          </a:blip>
          <a:srcRect/>
          <a:stretch>
            <a:fillRect/>
          </a:stretch>
        </p:blipFill>
        <p:spPr bwMode="auto">
          <a:xfrm>
            <a:off x="381000" y="1981200"/>
            <a:ext cx="1828800" cy="52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600200" y="228600"/>
            <a:ext cx="5257800" cy="646331"/>
          </a:xfrm>
          <a:prstGeom prst="rect">
            <a:avLst/>
          </a:prstGeom>
        </p:spPr>
        <p:txBody>
          <a:bodyPr wrap="square">
            <a:spAutoFit/>
          </a:bodyPr>
          <a:lstStyle/>
          <a:p>
            <a:r>
              <a:rPr lang="en-US" sz="3600" b="1" dirty="0" smtClean="0">
                <a:solidFill>
                  <a:schemeClr val="tx1"/>
                </a:solidFill>
                <a:latin typeface="Calibri" pitchFamily="34" charset="0"/>
              </a:rPr>
              <a:t>Our Comparable Corpus</a:t>
            </a:r>
            <a:endParaRPr lang="en-US" sz="3600" b="1" dirty="0">
              <a:solidFill>
                <a:schemeClr val="tx1"/>
              </a:solidFill>
              <a:latin typeface="Calibri" pitchFamily="34" charset="0"/>
            </a:endParaRPr>
          </a:p>
        </p:txBody>
      </p:sp>
      <p:pic>
        <p:nvPicPr>
          <p:cNvPr id="7" name="Picture 2" descr="D:\Huma\University\Seminar\presentation_1\images\hamshahri_1.jpg"/>
          <p:cNvPicPr>
            <a:picLocks noChangeAspect="1" noChangeArrowheads="1"/>
          </p:cNvPicPr>
          <p:nvPr/>
        </p:nvPicPr>
        <p:blipFill>
          <a:blip r:embed="rId5" cstate="print"/>
          <a:srcRect/>
          <a:stretch>
            <a:fillRect/>
          </a:stretch>
        </p:blipFill>
        <p:spPr bwMode="auto">
          <a:xfrm>
            <a:off x="4876800" y="5105400"/>
            <a:ext cx="3897504" cy="1019175"/>
          </a:xfrm>
          <a:prstGeom prst="rect">
            <a:avLst/>
          </a:prstGeom>
          <a:noFill/>
        </p:spPr>
      </p:pic>
      <p:sp>
        <p:nvSpPr>
          <p:cNvPr id="10"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18</a:t>
            </a:fld>
            <a:endParaRPr lang="en-US" dirty="0"/>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50000"/>
              </a:lnSpc>
              <a:buClrTx/>
              <a:buSzTx/>
              <a:buFontTx/>
              <a:buNone/>
              <a:tabLst/>
            </a:pPr>
            <a:r>
              <a:rPr lang="en-US" dirty="0" smtClean="0">
                <a:solidFill>
                  <a:schemeClr val="tx1"/>
                </a:solidFill>
                <a:latin typeface="Verdana" pitchFamily="112" charset="0"/>
              </a:rPr>
              <a:t>Index</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TextBox 26"/>
          <p:cNvSpPr txBox="1"/>
          <p:nvPr/>
        </p:nvSpPr>
        <p:spPr>
          <a:xfrm>
            <a:off x="1960983" y="1275183"/>
            <a:ext cx="1036759" cy="400110"/>
          </a:xfrm>
          <a:prstGeom prst="rect">
            <a:avLst/>
          </a:prstGeom>
          <a:noFill/>
        </p:spPr>
        <p:txBody>
          <a:bodyPr wrap="none" rtlCol="0">
            <a:spAutoFit/>
          </a:bodyPr>
          <a:lstStyle/>
          <a:p>
            <a:r>
              <a:rPr lang="en-US" sz="2000" dirty="0" smtClean="0">
                <a:solidFill>
                  <a:schemeClr val="tx1"/>
                </a:solidFill>
                <a:latin typeface="Calibri" pitchFamily="34" charset="0"/>
                <a:cs typeface="Calibri" pitchFamily="34" charset="0"/>
              </a:rPr>
              <a:t>TF, RATF</a:t>
            </a:r>
            <a:endParaRPr lang="en-US" sz="2000" dirty="0">
              <a:solidFill>
                <a:schemeClr val="tx1"/>
              </a:solidFill>
              <a:latin typeface="Calibri" pitchFamily="34" charset="0"/>
              <a:cs typeface="Calibri" pitchFamily="34" charset="0"/>
            </a:endParaRPr>
          </a:p>
        </p:txBody>
      </p:sp>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19</a:t>
            </a:fld>
            <a:endParaRPr lang="en-US" dirty="0"/>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dirty="0" smtClean="0">
                <a:solidFill>
                  <a:schemeClr val="tx1"/>
                </a:solidFill>
                <a:latin typeface="Verdana" pitchFamily="112" charset="0"/>
              </a:rPr>
              <a:t>Index</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4099" name="Picture 3" descr="D:\Huma\University\Seminar\presentation_1\images\hamshahri_logo.gif"/>
          <p:cNvPicPr>
            <a:picLocks noChangeAspect="1" noChangeArrowheads="1"/>
          </p:cNvPicPr>
          <p:nvPr/>
        </p:nvPicPr>
        <p:blipFill>
          <a:blip r:embed="rId3"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24" name="Group 23"/>
          <p:cNvGrpSpPr/>
          <p:nvPr/>
        </p:nvGrpSpPr>
        <p:grpSpPr>
          <a:xfrm>
            <a:off x="228600" y="2819400"/>
            <a:ext cx="8534400" cy="3810000"/>
            <a:chOff x="381000" y="533400"/>
            <a:chExt cx="8534400" cy="4495800"/>
          </a:xfrm>
        </p:grpSpPr>
        <p:sp>
          <p:nvSpPr>
            <p:cNvPr id="23" name="Rectangle 22"/>
            <p:cNvSpPr/>
            <p:nvPr/>
          </p:nvSpPr>
          <p:spPr bwMode="auto">
            <a:xfrm>
              <a:off x="381000" y="533400"/>
              <a:ext cx="8534400" cy="4495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2" name="TextBox 21"/>
            <p:cNvSpPr txBox="1"/>
            <p:nvPr/>
          </p:nvSpPr>
          <p:spPr>
            <a:xfrm>
              <a:off x="838200" y="838200"/>
              <a:ext cx="7391400" cy="3377540"/>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rgbClr val="C00000"/>
                  </a:solidFill>
                  <a:latin typeface="Calibri" pitchFamily="34" charset="0"/>
                </a:rPr>
                <a:t>Survivors</a:t>
              </a:r>
              <a:r>
                <a:rPr lang="en-US" sz="2000" b="1" dirty="0" smtClean="0">
                  <a:solidFill>
                    <a:schemeClr val="tx1"/>
                  </a:solidFill>
                  <a:latin typeface="Calibri" pitchFamily="34" charset="0"/>
                </a:rPr>
                <a:t> of </a:t>
              </a:r>
              <a:r>
                <a:rPr lang="en-US" sz="2000" b="1" dirty="0" smtClean="0">
                  <a:solidFill>
                    <a:srgbClr val="C00000"/>
                  </a:solidFill>
                  <a:latin typeface="Calibri" pitchFamily="34" charset="0"/>
                </a:rPr>
                <a:t>Hurricane</a:t>
              </a:r>
              <a:r>
                <a:rPr lang="en-US" sz="2000" b="1" dirty="0" smtClean="0">
                  <a:solidFill>
                    <a:schemeClr val="tx1"/>
                  </a:solidFill>
                  <a:latin typeface="Calibri" pitchFamily="34" charset="0"/>
                </a:rPr>
                <a:t> </a:t>
              </a:r>
              <a:r>
                <a:rPr lang="en-US" sz="2000" b="1" dirty="0" smtClean="0">
                  <a:solidFill>
                    <a:srgbClr val="C00000"/>
                  </a:solidFill>
                  <a:latin typeface="Calibri" pitchFamily="34" charset="0"/>
                </a:rPr>
                <a:t>Katrina</a:t>
              </a:r>
              <a:r>
                <a:rPr lang="en-US" sz="2000" b="1" dirty="0" smtClean="0">
                  <a:solidFill>
                    <a:schemeClr val="tx1"/>
                  </a:solidFill>
                  <a:latin typeface="Calibri" pitchFamily="34" charset="0"/>
                </a:rPr>
                <a:t> in the southern US are being taken to safety in what is being called the largest airlift in US history.</a:t>
              </a:r>
            </a:p>
            <a:p>
              <a:pPr algn="l"/>
              <a:endParaRPr lang="en-US" sz="2000" b="1" dirty="0" smtClean="0">
                <a:solidFill>
                  <a:schemeClr val="tx1"/>
                </a:solidFill>
                <a:latin typeface="Calibri" pitchFamily="34" charset="0"/>
              </a:endParaRPr>
            </a:p>
            <a:p>
              <a:pPr algn="l"/>
              <a:r>
                <a:rPr lang="en-US" sz="2000" dirty="0" smtClean="0">
                  <a:solidFill>
                    <a:schemeClr val="tx1"/>
                  </a:solidFill>
                  <a:latin typeface="Calibri" pitchFamily="34" charset="0"/>
                </a:rPr>
                <a:t>Up to 40 aircraft are operating round-the-clock to move thousands who had been stranded in </a:t>
              </a:r>
              <a:r>
                <a:rPr lang="en-US" sz="2000" b="1" dirty="0" smtClean="0">
                  <a:solidFill>
                    <a:srgbClr val="C00000"/>
                  </a:solidFill>
                  <a:latin typeface="Calibri" pitchFamily="34" charset="0"/>
                </a:rPr>
                <a:t>New</a:t>
              </a:r>
              <a:r>
                <a:rPr lang="en-US" sz="2000" dirty="0" smtClean="0">
                  <a:solidFill>
                    <a:schemeClr val="tx1"/>
                  </a:solidFill>
                  <a:latin typeface="Calibri" pitchFamily="34" charset="0"/>
                </a:rPr>
                <a:t> </a:t>
              </a:r>
              <a:r>
                <a:rPr lang="en-US" sz="2000" b="1" dirty="0" smtClean="0">
                  <a:solidFill>
                    <a:srgbClr val="C00000"/>
                  </a:solidFill>
                  <a:latin typeface="Calibri" pitchFamily="34" charset="0"/>
                </a:rPr>
                <a:t>Orleans</a:t>
              </a:r>
              <a:r>
                <a:rPr lang="en-US" sz="2000" dirty="0" smtClean="0">
                  <a:solidFill>
                    <a:schemeClr val="tx1"/>
                  </a:solidFill>
                  <a:latin typeface="Calibri" pitchFamily="34" charset="0"/>
                </a:rPr>
                <a:t>. On </a:t>
              </a:r>
              <a:r>
                <a:rPr lang="en-US" sz="2000" b="1" dirty="0" smtClean="0">
                  <a:solidFill>
                    <a:srgbClr val="C00000"/>
                  </a:solidFill>
                  <a:latin typeface="Calibri" pitchFamily="34" charset="0"/>
                </a:rPr>
                <a:t>Saturday</a:t>
              </a:r>
              <a:r>
                <a:rPr lang="en-US" sz="2000" dirty="0" smtClean="0">
                  <a:solidFill>
                    <a:schemeClr val="tx1"/>
                  </a:solidFill>
                  <a:latin typeface="Calibri" pitchFamily="34" charset="0"/>
                </a:rPr>
                <a:t> President Bush announced the deployment of </a:t>
              </a:r>
              <a:r>
                <a:rPr lang="en-US" sz="2000" b="1" dirty="0" smtClean="0">
                  <a:solidFill>
                    <a:srgbClr val="C00000"/>
                  </a:solidFill>
                  <a:latin typeface="Calibri" pitchFamily="34" charset="0"/>
                </a:rPr>
                <a:t>thousands</a:t>
              </a:r>
              <a:r>
                <a:rPr lang="en-US" sz="2000" dirty="0" smtClean="0">
                  <a:solidFill>
                    <a:schemeClr val="tx1"/>
                  </a:solidFill>
                  <a:latin typeface="Calibri" pitchFamily="34" charset="0"/>
                </a:rPr>
                <a:t> of extra troops in affected areas, amid criticism of the </a:t>
              </a:r>
              <a:r>
                <a:rPr lang="en-US" sz="2000" b="1" dirty="0" smtClean="0">
                  <a:solidFill>
                    <a:srgbClr val="C00000"/>
                  </a:solidFill>
                  <a:latin typeface="Calibri" pitchFamily="34" charset="0"/>
                </a:rPr>
                <a:t>rescue</a:t>
              </a:r>
              <a:r>
                <a:rPr lang="en-US" sz="2000" dirty="0" smtClean="0">
                  <a:solidFill>
                    <a:schemeClr val="tx1"/>
                  </a:solidFill>
                  <a:latin typeface="Calibri" pitchFamily="34" charset="0"/>
                </a:rPr>
                <a:t> effort. </a:t>
              </a:r>
              <a:r>
                <a:rPr lang="en-US" sz="2000" b="1" dirty="0" smtClean="0">
                  <a:solidFill>
                    <a:srgbClr val="C00000"/>
                  </a:solidFill>
                  <a:latin typeface="Calibri" pitchFamily="34" charset="0"/>
                </a:rPr>
                <a:t>Survivors</a:t>
              </a:r>
              <a:r>
                <a:rPr lang="en-US" sz="2000" dirty="0" smtClean="0">
                  <a:solidFill>
                    <a:schemeClr val="tx1"/>
                  </a:solidFill>
                  <a:latin typeface="Calibri" pitchFamily="34" charset="0"/>
                </a:rPr>
                <a:t> have been telling harrowing tales of violence. On </a:t>
              </a:r>
              <a:r>
                <a:rPr lang="en-US" sz="2000" b="1" dirty="0" smtClean="0">
                  <a:solidFill>
                    <a:srgbClr val="C00000"/>
                  </a:solidFill>
                  <a:latin typeface="Calibri" pitchFamily="34" charset="0"/>
                </a:rPr>
                <a:t>Saturday </a:t>
              </a:r>
              <a:r>
                <a:rPr lang="en-US" sz="2000" dirty="0" smtClean="0">
                  <a:solidFill>
                    <a:schemeClr val="tx1"/>
                  </a:solidFill>
                  <a:latin typeface="Calibri" pitchFamily="34" charset="0"/>
                </a:rPr>
                <a:t>more than 10,000 </a:t>
              </a:r>
              <a:r>
                <a:rPr lang="en-US" sz="2000" b="1" dirty="0" smtClean="0">
                  <a:solidFill>
                    <a:srgbClr val="C00000"/>
                  </a:solidFill>
                  <a:latin typeface="Calibri" pitchFamily="34" charset="0"/>
                </a:rPr>
                <a:t>people</a:t>
              </a:r>
              <a:r>
                <a:rPr lang="en-US" sz="2000" dirty="0" smtClean="0">
                  <a:solidFill>
                    <a:schemeClr val="tx1"/>
                  </a:solidFill>
                  <a:latin typeface="Calibri" pitchFamily="34" charset="0"/>
                </a:rPr>
                <a:t> were removed from flood-ravaged New Orleans.</a:t>
              </a:r>
              <a:endParaRPr lang="en-US" sz="2000" dirty="0">
                <a:solidFill>
                  <a:schemeClr val="tx1"/>
                </a:solidFill>
                <a:latin typeface="Calibri" pitchFamily="34" charset="0"/>
              </a:endParaRPr>
            </a:p>
          </p:txBody>
        </p:sp>
      </p:grpSp>
      <p:sp>
        <p:nvSpPr>
          <p:cNvPr id="25" name="Rectangle 24"/>
          <p:cNvSpPr/>
          <p:nvPr/>
        </p:nvSpPr>
        <p:spPr bwMode="auto">
          <a:xfrm>
            <a:off x="381000" y="76200"/>
            <a:ext cx="8077200" cy="26670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pic>
        <p:nvPicPr>
          <p:cNvPr id="108" name="Picture 2" descr="D:\Huma\University\Seminar\presentation_1\images\logo-bbc.jpg"/>
          <p:cNvPicPr>
            <a:picLocks noChangeAspect="1" noChangeArrowheads="1"/>
          </p:cNvPicPr>
          <p:nvPr/>
        </p:nvPicPr>
        <p:blipFill>
          <a:blip r:embed="rId4"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EC6EF038-4104-4228-B3D4-499D143C3A94}" type="slidenum">
              <a:rPr lang="en-US">
                <a:latin typeface="Verdana" pitchFamily="34" charset="0"/>
              </a:rPr>
              <a:pPr/>
              <a:t>2</a:t>
            </a:fld>
            <a:endParaRPr lang="en-US">
              <a:latin typeface="Verdana" pitchFamily="34" charset="0"/>
            </a:endParaRPr>
          </a:p>
        </p:txBody>
      </p:sp>
      <p:pic>
        <p:nvPicPr>
          <p:cNvPr id="8198" name="Picture 6"/>
          <p:cNvPicPr>
            <a:picLocks noChangeAspect="1" noChangeArrowheads="1"/>
          </p:cNvPicPr>
          <p:nvPr/>
        </p:nvPicPr>
        <p:blipFill>
          <a:blip r:embed="rId3" cstate="print"/>
          <a:srcRect/>
          <a:stretch>
            <a:fillRect/>
          </a:stretch>
        </p:blipFill>
        <p:spPr bwMode="auto">
          <a:xfrm>
            <a:off x="2057401" y="1779616"/>
            <a:ext cx="5410200" cy="2754284"/>
          </a:xfrm>
          <a:prstGeom prst="rect">
            <a:avLst/>
          </a:prstGeom>
          <a:noFill/>
          <a:ln w="9525" cap="flat" cmpd="sng" algn="ctr">
            <a:noFill/>
            <a:prstDash val="solid"/>
            <a:miter lim="800000"/>
            <a:headEnd/>
            <a:tailEnd/>
          </a:ln>
          <a:effectLst/>
        </p:spPr>
      </p:pic>
      <p:sp>
        <p:nvSpPr>
          <p:cNvPr id="5"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pic>
        <p:nvPicPr>
          <p:cNvPr id="8" name="Picture 2" descr="D:\Huma\University\Seminar\presentation_1\images\google_logo.jpg"/>
          <p:cNvPicPr>
            <a:picLocks noChangeAspect="1" noChangeArrowheads="1"/>
          </p:cNvPicPr>
          <p:nvPr/>
        </p:nvPicPr>
        <p:blipFill>
          <a:blip r:embed="rId4" cstate="print"/>
          <a:srcRect/>
          <a:stretch>
            <a:fillRect/>
          </a:stretch>
        </p:blipFill>
        <p:spPr bwMode="auto">
          <a:xfrm>
            <a:off x="2819400" y="1453496"/>
            <a:ext cx="3276600" cy="1365904"/>
          </a:xfrm>
          <a:prstGeom prst="rect">
            <a:avLst/>
          </a:prstGeom>
          <a:noFill/>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20</a:t>
            </a:fld>
            <a:endParaRPr lang="en-US" dirty="0"/>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dirty="0" smtClean="0">
                <a:solidFill>
                  <a:schemeClr val="tx1"/>
                </a:solidFill>
                <a:latin typeface="Verdana" pitchFamily="112" charset="0"/>
              </a:rPr>
              <a:t>Index</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p:cNvSpPr/>
          <p:nvPr/>
        </p:nvSpPr>
        <p:spPr bwMode="auto">
          <a:xfrm>
            <a:off x="0" y="127000"/>
            <a:ext cx="9144000" cy="62738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24" name="Rectangle 23"/>
          <p:cNvSpPr/>
          <p:nvPr/>
        </p:nvSpPr>
        <p:spPr bwMode="auto">
          <a:xfrm>
            <a:off x="533400" y="2819400"/>
            <a:ext cx="6477000" cy="38100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graphicFrame>
        <p:nvGraphicFramePr>
          <p:cNvPr id="27" name="Table 26"/>
          <p:cNvGraphicFramePr>
            <a:graphicFrameLocks noGrp="1"/>
          </p:cNvGraphicFramePr>
          <p:nvPr/>
        </p:nvGraphicFramePr>
        <p:xfrm>
          <a:off x="1524000" y="3124200"/>
          <a:ext cx="4343400" cy="3169920"/>
        </p:xfrm>
        <a:graphic>
          <a:graphicData uri="http://schemas.openxmlformats.org/drawingml/2006/table">
            <a:tbl>
              <a:tblPr firstRow="1" bandRow="1">
                <a:tableStyleId>{F5AB1C69-6EDB-4FF4-983F-18BD219EF322}</a:tableStyleId>
              </a:tblPr>
              <a:tblGrid>
                <a:gridCol w="1676400"/>
                <a:gridCol w="2667000"/>
              </a:tblGrid>
              <a:tr h="370840">
                <a:tc>
                  <a:txBody>
                    <a:bodyPr/>
                    <a:lstStyle/>
                    <a:p>
                      <a:r>
                        <a:rPr lang="en-US" sz="2000" b="1" dirty="0" smtClean="0">
                          <a:solidFill>
                            <a:schemeClr val="tx1"/>
                          </a:solidFill>
                          <a:latin typeface="Calibri" pitchFamily="34" charset="0"/>
                        </a:rPr>
                        <a:t>people</a:t>
                      </a:r>
                      <a:endParaRPr lang="en-US" sz="2000" b="1" dirty="0">
                        <a:solidFill>
                          <a:schemeClr val="tx1"/>
                        </a:solidFill>
                        <a:latin typeface="Calibri" pitchFamily="34" charset="0"/>
                      </a:endParaRPr>
                    </a:p>
                  </a:txBody>
                  <a:tcPr/>
                </a:tc>
                <a:tc>
                  <a:txBody>
                    <a:bodyPr/>
                    <a:lstStyle/>
                    <a:p>
                      <a:r>
                        <a:rPr lang="en-US" sz="2000" b="1" dirty="0" smtClean="0">
                          <a:solidFill>
                            <a:schemeClr val="tx1"/>
                          </a:solidFill>
                          <a:latin typeface="Calibri" pitchFamily="34" charset="0"/>
                          <a:cs typeface="B Koodak" pitchFamily="2" charset="-78"/>
                        </a:rPr>
                        <a:t>brown</a:t>
                      </a:r>
                      <a:endParaRPr lang="en-US" sz="2000" b="1" dirty="0">
                        <a:solidFill>
                          <a:schemeClr val="tx1"/>
                        </a:solidFill>
                        <a:latin typeface="Calibri" pitchFamily="34" charset="0"/>
                        <a:cs typeface="B Koodak" pitchFamily="2" charset="-78"/>
                      </a:endParaRPr>
                    </a:p>
                  </a:txBody>
                  <a:tcPr/>
                </a:tc>
              </a:tr>
              <a:tr h="370840">
                <a:tc>
                  <a:txBody>
                    <a:bodyPr/>
                    <a:lstStyle/>
                    <a:p>
                      <a:r>
                        <a:rPr lang="en-US" sz="2000" b="1" dirty="0" smtClean="0">
                          <a:latin typeface="Calibri" pitchFamily="34" charset="0"/>
                        </a:rPr>
                        <a:t>Orleans</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emerge</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new</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Katrina</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survivor</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flood</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thousand</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relief</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rescue</a:t>
                      </a:r>
                      <a:endParaRPr lang="en-US" sz="2000" b="1" dirty="0">
                        <a:latin typeface="Calibri" pitchFamily="34" charset="0"/>
                      </a:endParaRPr>
                    </a:p>
                  </a:txBody>
                  <a:tcPr/>
                </a:tc>
                <a:tc>
                  <a:txBody>
                    <a:bodyPr/>
                    <a:lstStyle/>
                    <a:p>
                      <a:r>
                        <a:rPr lang="en-US" sz="2000" b="1" dirty="0" smtClean="0">
                          <a:latin typeface="Calibri" pitchFamily="34" charset="0"/>
                          <a:cs typeface="B Koodak" pitchFamily="2" charset="-78"/>
                        </a:rPr>
                        <a:t>urgency</a:t>
                      </a:r>
                      <a:endParaRPr lang="en-US" sz="2000" b="1" dirty="0">
                        <a:latin typeface="Calibri" pitchFamily="34" charset="0"/>
                        <a:cs typeface="B Koodak" pitchFamily="2" charset="-78"/>
                      </a:endParaRPr>
                    </a:p>
                  </a:txBody>
                  <a:tcPr/>
                </a:tc>
              </a:tr>
              <a:tr h="370840">
                <a:tc>
                  <a:txBody>
                    <a:bodyPr/>
                    <a:lstStyle/>
                    <a:p>
                      <a:r>
                        <a:rPr lang="en-US" sz="2000" b="1" dirty="0" smtClean="0">
                          <a:latin typeface="Calibri" pitchFamily="34" charset="0"/>
                        </a:rPr>
                        <a:t>Saturday</a:t>
                      </a:r>
                      <a:endParaRPr lang="en-US" sz="2000" b="1" dirty="0">
                        <a:latin typeface="Calibri" pitchFamily="34" charset="0"/>
                      </a:endParaRPr>
                    </a:p>
                  </a:txBody>
                  <a:tcPr/>
                </a:tc>
                <a:tc>
                  <a:txBody>
                    <a:bodyPr/>
                    <a:lstStyle/>
                    <a:p>
                      <a:r>
                        <a:rPr lang="en-US" sz="2000" b="1" dirty="0" smtClean="0">
                          <a:latin typeface="Calibri" pitchFamily="34" charset="0"/>
                        </a:rPr>
                        <a:t>hurricane</a:t>
                      </a:r>
                      <a:endParaRPr lang="en-US" sz="2000" b="1" dirty="0">
                        <a:latin typeface="Calibri" pitchFamily="34" charset="0"/>
                        <a:cs typeface="B Koodak" pitchFamily="2" charset="-78"/>
                      </a:endParaRPr>
                    </a:p>
                  </a:txBody>
                  <a:tcPr/>
                </a:tc>
              </a:tr>
              <a:tr h="370840">
                <a:tc>
                  <a:txBody>
                    <a:bodyPr/>
                    <a:lstStyle/>
                    <a:p>
                      <a:endParaRPr lang="en-US" sz="2000" b="1" dirty="0">
                        <a:latin typeface="Calibri" pitchFamily="34" charset="0"/>
                      </a:endParaRPr>
                    </a:p>
                  </a:txBody>
                  <a:tcPr/>
                </a:tc>
                <a:tc>
                  <a:txBody>
                    <a:bodyPr/>
                    <a:lstStyle/>
                    <a:p>
                      <a:endParaRPr lang="en-US" sz="2000" b="1" dirty="0">
                        <a:latin typeface="Calibri" pitchFamily="34" charset="0"/>
                        <a:cs typeface="B Koodak" pitchFamily="2" charset="-78"/>
                      </a:endParaRPr>
                    </a:p>
                  </a:txBody>
                  <a:tcPr/>
                </a:tc>
              </a:tr>
            </a:tbl>
          </a:graphicData>
        </a:graphic>
      </p:graphicFrame>
      <p:sp>
        <p:nvSpPr>
          <p:cNvPr id="25" name="TextBox 24"/>
          <p:cNvSpPr txBox="1"/>
          <p:nvPr/>
        </p:nvSpPr>
        <p:spPr>
          <a:xfrm>
            <a:off x="1960983" y="1275183"/>
            <a:ext cx="1036759" cy="400110"/>
          </a:xfrm>
          <a:prstGeom prst="rect">
            <a:avLst/>
          </a:prstGeom>
          <a:noFill/>
        </p:spPr>
        <p:txBody>
          <a:bodyPr wrap="none" rtlCol="0">
            <a:spAutoFit/>
          </a:bodyPr>
          <a:lstStyle/>
          <a:p>
            <a:r>
              <a:rPr lang="en-US" sz="2000" dirty="0" smtClean="0">
                <a:solidFill>
                  <a:schemeClr val="tx1"/>
                </a:solidFill>
                <a:latin typeface="Calibri" pitchFamily="34" charset="0"/>
                <a:cs typeface="Calibri" pitchFamily="34" charset="0"/>
              </a:rPr>
              <a:t>TF, RATF</a:t>
            </a:r>
            <a:endParaRPr lang="en-US" sz="20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21</a:t>
            </a:fld>
            <a:endParaRPr lang="en-US" dirty="0"/>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dirty="0" smtClean="0">
                <a:solidFill>
                  <a:schemeClr val="tx1"/>
                </a:solidFill>
                <a:latin typeface="Verdana" pitchFamily="112" charset="0"/>
              </a:rPr>
              <a:t>Index</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bwMode="auto">
          <a:xfrm>
            <a:off x="0" y="0"/>
            <a:ext cx="9144000" cy="63500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24" name="Rectangle 23"/>
          <p:cNvSpPr/>
          <p:nvPr/>
        </p:nvSpPr>
        <p:spPr bwMode="auto">
          <a:xfrm>
            <a:off x="2971800" y="2819400"/>
            <a:ext cx="5715000" cy="3733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5" name="TextBox 24"/>
          <p:cNvSpPr txBox="1"/>
          <p:nvPr/>
        </p:nvSpPr>
        <p:spPr>
          <a:xfrm>
            <a:off x="3048000" y="3124199"/>
            <a:ext cx="5029200" cy="317009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chemeClr val="tx1"/>
                </a:solidFill>
                <a:latin typeface="Calibri" pitchFamily="34" charset="0"/>
                <a:cs typeface="B Koodak" pitchFamily="2" charset="-78"/>
              </a:rPr>
              <a:t>	</a:t>
            </a:r>
            <a:r>
              <a:rPr lang="fa-IR" sz="2000" b="1" dirty="0" smtClean="0">
                <a:solidFill>
                  <a:schemeClr val="tx1"/>
                </a:solidFill>
                <a:latin typeface="Calibri" pitchFamily="34" charset="0"/>
                <a:cs typeface="B Koodak" pitchFamily="2" charset="-78"/>
              </a:rPr>
              <a:t>خلق	جمعيت	قوم	ملت		اخيرا	نوين	شخص	زنده	باقيمانده	بازمانده	روز	شنبه	پديدار	بيرون	تندباد	طوفان	گردباد	اجتماع	قهوه	سرخ	قهوه	کاترينا	سيل	طوفان	دريا	غرق	سيل	گرفتن	طغيان	راحتي	اعانه	امداد	رفع	نگراني	برجسته	خط	فوريت	ضرورت	كنار	دريا</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22</a:t>
            </a:fld>
            <a:endParaRPr lang="en-US" dirty="0"/>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 name="Rectangle 22"/>
          <p:cNvSpPr/>
          <p:nvPr/>
        </p:nvSpPr>
        <p:spPr bwMode="auto">
          <a:xfrm>
            <a:off x="0" y="127000"/>
            <a:ext cx="9144000" cy="61214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50000"/>
              </a:lnSpc>
              <a:buClrTx/>
              <a:buSzTx/>
              <a:buFontTx/>
              <a:buNone/>
              <a:tabLst/>
            </a:pPr>
            <a:r>
              <a:rPr lang="en-US" dirty="0" smtClean="0">
                <a:solidFill>
                  <a:schemeClr val="tx1"/>
                </a:solidFill>
                <a:latin typeface="Verdana" pitchFamily="112" charset="0"/>
              </a:rPr>
              <a:t>Index</a:t>
            </a: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54" name="Elbow Connector 53"/>
          <p:cNvCxnSpPr>
            <a:stCxn id="14" idx="3"/>
            <a:endCxn id="21" idx="2"/>
          </p:cNvCxnSpPr>
          <p:nvPr/>
        </p:nvCxnSpPr>
        <p:spPr bwMode="auto">
          <a:xfrm flipV="1">
            <a:off x="6511421" y="35975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23</a:t>
            </a:fld>
            <a:endParaRPr lang="en-US" dirty="0"/>
          </a:p>
        </p:txBody>
      </p:sp>
      <p:sp>
        <p:nvSpPr>
          <p:cNvPr id="5" name="Flowchart: Magnetic Disk 4"/>
          <p:cNvSpPr/>
          <p:nvPr/>
        </p:nvSpPr>
        <p:spPr bwMode="auto">
          <a:xfrm>
            <a:off x="609600" y="10667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Docs</a:t>
            </a:r>
          </a:p>
        </p:txBody>
      </p:sp>
      <p:sp>
        <p:nvSpPr>
          <p:cNvPr id="7" name="Oval 6"/>
          <p:cNvSpPr/>
          <p:nvPr/>
        </p:nvSpPr>
        <p:spPr bwMode="auto">
          <a:xfrm>
            <a:off x="3197178" y="10920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queries</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8" name="Flowchart: Magnetic Disk 7"/>
          <p:cNvSpPr/>
          <p:nvPr/>
        </p:nvSpPr>
        <p:spPr bwMode="auto">
          <a:xfrm>
            <a:off x="609600" y="40385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9" name="Oval 8"/>
          <p:cNvSpPr/>
          <p:nvPr/>
        </p:nvSpPr>
        <p:spPr bwMode="auto">
          <a:xfrm>
            <a:off x="5893158" y="10667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0" name="Oval 9"/>
          <p:cNvSpPr/>
          <p:nvPr/>
        </p:nvSpPr>
        <p:spPr bwMode="auto">
          <a:xfrm>
            <a:off x="3323820" y="42671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dirty="0" smtClean="0">
                <a:solidFill>
                  <a:schemeClr val="tx1"/>
                </a:solidFill>
                <a:latin typeface="Verdana" pitchFamily="112" charset="0"/>
              </a:rPr>
              <a:t>Index</a:t>
            </a:r>
          </a:p>
        </p:txBody>
      </p:sp>
      <p:cxnSp>
        <p:nvCxnSpPr>
          <p:cNvPr id="12" name="Straight Arrow Connector 11"/>
          <p:cNvCxnSpPr>
            <a:stCxn id="8" idx="4"/>
            <a:endCxn id="10" idx="2"/>
          </p:cNvCxnSpPr>
          <p:nvPr/>
        </p:nvCxnSpPr>
        <p:spPr bwMode="auto">
          <a:xfrm>
            <a:off x="1689100" y="46100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10" idx="6"/>
          </p:cNvCxnSpPr>
          <p:nvPr/>
        </p:nvCxnSpPr>
        <p:spPr bwMode="auto">
          <a:xfrm flipV="1">
            <a:off x="4619220" y="39623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9" idx="4"/>
            <a:endCxn id="13" idx="0"/>
          </p:cNvCxnSpPr>
          <p:nvPr/>
        </p:nvCxnSpPr>
        <p:spPr bwMode="auto">
          <a:xfrm rot="5400000">
            <a:off x="6056248" y="23347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sp>
        <p:nvSpPr>
          <p:cNvPr id="21" name="Oval 20"/>
          <p:cNvSpPr/>
          <p:nvPr/>
        </p:nvSpPr>
        <p:spPr bwMode="auto">
          <a:xfrm>
            <a:off x="7010400" y="3216500"/>
            <a:ext cx="1981200" cy="7620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cxnSp>
        <p:nvCxnSpPr>
          <p:cNvPr id="29" name="Elbow Connector 28"/>
          <p:cNvCxnSpPr>
            <a:stCxn id="5" idx="1"/>
            <a:endCxn id="21" idx="0"/>
          </p:cNvCxnSpPr>
          <p:nvPr/>
        </p:nvCxnSpPr>
        <p:spPr bwMode="auto">
          <a:xfrm rot="16200000" flipH="1">
            <a:off x="3500324" y="-12841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3"/>
            <a:endCxn id="21" idx="4"/>
          </p:cNvCxnSpPr>
          <p:nvPr/>
        </p:nvCxnSpPr>
        <p:spPr bwMode="auto">
          <a:xfrm rot="5400000" flipH="1" flipV="1">
            <a:off x="3973625" y="11542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stCxn id="5" idx="4"/>
            <a:endCxn id="7" idx="2"/>
          </p:cNvCxnSpPr>
          <p:nvPr/>
        </p:nvCxnSpPr>
        <p:spPr bwMode="auto">
          <a:xfrm>
            <a:off x="1689100" y="16382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58" name="Straight Arrow Connector 57"/>
          <p:cNvCxnSpPr>
            <a:stCxn id="7" idx="6"/>
            <a:endCxn id="9" idx="2"/>
          </p:cNvCxnSpPr>
          <p:nvPr/>
        </p:nvCxnSpPr>
        <p:spPr bwMode="auto">
          <a:xfrm flipV="1">
            <a:off x="4949778" y="16382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612822" y="22859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152400" y="35814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8" name="Rectangle 27"/>
          <p:cNvSpPr/>
          <p:nvPr/>
        </p:nvSpPr>
        <p:spPr bwMode="auto">
          <a:xfrm>
            <a:off x="0" y="127000"/>
            <a:ext cx="9144000" cy="6273800"/>
          </a:xfrm>
          <a:prstGeom prst="rect">
            <a:avLst/>
          </a:prstGeom>
          <a:solidFill>
            <a:srgbClr val="FFFFFF">
              <a:alpha val="8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6" name="Rectangle 25"/>
          <p:cNvSpPr/>
          <p:nvPr/>
        </p:nvSpPr>
        <p:spPr bwMode="auto">
          <a:xfrm>
            <a:off x="228600" y="228600"/>
            <a:ext cx="5562600" cy="275604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grpSp>
        <p:nvGrpSpPr>
          <p:cNvPr id="22" name="Group 21"/>
          <p:cNvGrpSpPr/>
          <p:nvPr/>
        </p:nvGrpSpPr>
        <p:grpSpPr>
          <a:xfrm>
            <a:off x="228600" y="3200400"/>
            <a:ext cx="5562600" cy="3200400"/>
            <a:chOff x="147181" y="533400"/>
            <a:chExt cx="8534400" cy="4070917"/>
          </a:xfrm>
        </p:grpSpPr>
        <p:sp>
          <p:nvSpPr>
            <p:cNvPr id="23" name="Rectangle 22"/>
            <p:cNvSpPr/>
            <p:nvPr/>
          </p:nvSpPr>
          <p:spPr bwMode="auto">
            <a:xfrm>
              <a:off x="147181" y="533400"/>
              <a:ext cx="8534400" cy="407091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4" name="TextBox 23"/>
            <p:cNvSpPr txBox="1"/>
            <p:nvPr/>
          </p:nvSpPr>
          <p:spPr>
            <a:xfrm>
              <a:off x="838201" y="838200"/>
              <a:ext cx="7375742" cy="324938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000" dirty="0" smtClean="0">
                  <a:solidFill>
                    <a:schemeClr val="tx1"/>
                  </a:solidFill>
                  <a:latin typeface="Calibri" pitchFamily="34" charset="0"/>
                  <a:cs typeface="B Koodak" pitchFamily="2" charset="-78"/>
                </a:rPr>
                <a:t>عمليات گسترده تخليه بازماندگان کاترينا نورمن مينتا وزير حمل و نقل امريکا گفت هواپيماها و هلي کوپترها ساعته در حال کار هستند و تا کنون بيش از هزار نفر را از مناطقي در نيواورليان که بيشترين اسيب را ديده اند تخليه کرده اند اتوبوس ها نيز به بيرون بردن مردم از شهر ادامه مي دهند و اولين قطار شهر را ترک کرده است مقامات نظامي مي گويند تاکنون هزار نفر از توفان زدگان اين شهر ويران نجات يافته اند</a:t>
              </a:r>
              <a:endParaRPr lang="en-US" sz="2000" dirty="0">
                <a:solidFill>
                  <a:schemeClr val="tx1"/>
                </a:solidFill>
                <a:latin typeface="Calibri" pitchFamily="34" charset="0"/>
                <a:cs typeface="B Koodak" pitchFamily="2" charset="-78"/>
              </a:endParaRPr>
            </a:p>
          </p:txBody>
        </p:sp>
      </p:grpSp>
      <p:sp>
        <p:nvSpPr>
          <p:cNvPr id="13" name="Explosion 1 12"/>
          <p:cNvSpPr/>
          <p:nvPr/>
        </p:nvSpPr>
        <p:spPr bwMode="auto">
          <a:xfrm>
            <a:off x="5105400" y="3047999"/>
            <a:ext cx="1600200" cy="1219200"/>
          </a:xfrm>
          <a:prstGeom prst="irregularSeal1">
            <a:avLst/>
          </a:prstGeom>
          <a:solidFill>
            <a:srgbClr val="FFFF00"/>
          </a:solidFill>
          <a:ln>
            <a:headEnd type="none" w="med" len="med"/>
            <a:tailEnd type="none" w="med" len="med"/>
          </a:ln>
          <a:effectLst>
            <a:glow rad="228600">
              <a:schemeClr val="accent1">
                <a:satMod val="175000"/>
                <a:alpha val="40000"/>
              </a:schemeClr>
            </a:glow>
            <a:outerShdw blurRad="40000" dist="23000" dir="5400000" rotWithShape="0">
              <a:srgbClr val="000000">
                <a:alpha val="35000"/>
              </a:srgbClr>
            </a:outerShdw>
          </a:effectLst>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4" name="TextBox 13"/>
          <p:cNvSpPr txBox="1"/>
          <p:nvPr/>
        </p:nvSpPr>
        <p:spPr>
          <a:xfrm>
            <a:off x="5283200" y="34152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sp>
        <p:nvSpPr>
          <p:cNvPr id="30" name="TextBox 29"/>
          <p:cNvSpPr txBox="1"/>
          <p:nvPr/>
        </p:nvSpPr>
        <p:spPr>
          <a:xfrm>
            <a:off x="381000" y="533401"/>
            <a:ext cx="5029200" cy="224676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chemeClr val="tx1"/>
                </a:solidFill>
                <a:latin typeface="Calibri" pitchFamily="34" charset="0"/>
                <a:cs typeface="B Koodak" pitchFamily="2" charset="-78"/>
              </a:rPr>
              <a:t>	</a:t>
            </a:r>
            <a:r>
              <a:rPr lang="fa-IR" sz="2000" b="1" dirty="0" smtClean="0">
                <a:solidFill>
                  <a:schemeClr val="tx1"/>
                </a:solidFill>
                <a:latin typeface="Calibri" pitchFamily="34" charset="0"/>
                <a:cs typeface="B Koodak" pitchFamily="2" charset="-78"/>
              </a:rPr>
              <a:t>خلق	جمعيت	قوم	ملت		اخيرا	نوين	شخص	زنده	باقيمانده	بازمانده	روز	شنبه	پديدار	بيرون	تندباد	طوفان	گردباد	اجتماع	قهوه	سرخ	قهوه	کاترينا	سيل	طوفان	دريا	غرق	سيل	گرفتن</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24</a:t>
            </a:fld>
            <a:endParaRPr lang="en-US" dirty="0"/>
          </a:p>
        </p:txBody>
      </p:sp>
      <p:cxnSp>
        <p:nvCxnSpPr>
          <p:cNvPr id="7" name="Elbow Connector 6"/>
          <p:cNvCxnSpPr>
            <a:stCxn id="16" idx="3"/>
            <a:endCxn id="19" idx="2"/>
          </p:cNvCxnSpPr>
          <p:nvPr/>
        </p:nvCxnSpPr>
        <p:spPr bwMode="auto">
          <a:xfrm flipV="1">
            <a:off x="6663821" y="3749900"/>
            <a:ext cx="498979" cy="2433"/>
          </a:xfrm>
          <a:prstGeom prst="bentConnector3">
            <a:avLst>
              <a:gd name="adj1" fmla="val 50000"/>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9" name="Flowchart: Magnetic Disk 8"/>
          <p:cNvSpPr/>
          <p:nvPr/>
        </p:nvSpPr>
        <p:spPr bwMode="auto">
          <a:xfrm>
            <a:off x="762000" y="12191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a:t>
            </a:r>
          </a:p>
        </p:txBody>
      </p:sp>
      <p:sp>
        <p:nvSpPr>
          <p:cNvPr id="10" name="Oval 9"/>
          <p:cNvSpPr/>
          <p:nvPr/>
        </p:nvSpPr>
        <p:spPr bwMode="auto">
          <a:xfrm>
            <a:off x="3349578" y="1244420"/>
            <a:ext cx="1752600" cy="11049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Verdana" pitchFamily="112" charset="0"/>
              </a:rPr>
              <a:t>Source</a:t>
            </a:r>
            <a:r>
              <a:rPr kumimoji="0" lang="en-US" sz="1600" b="0" i="0" u="none" strike="noStrike" cap="none" normalizeH="0" dirty="0" smtClean="0">
                <a:ln>
                  <a:noFill/>
                </a:ln>
                <a:solidFill>
                  <a:schemeClr val="tx1"/>
                </a:solidFill>
                <a:effectLst/>
                <a:latin typeface="Verdana" pitchFamily="112" charset="0"/>
              </a:rPr>
              <a:t> language query</a:t>
            </a:r>
            <a:endParaRPr kumimoji="0" lang="en-US" sz="1600" b="0" i="0" u="none" strike="noStrike" cap="none" normalizeH="0" baseline="0" dirty="0" smtClean="0">
              <a:ln>
                <a:noFill/>
              </a:ln>
              <a:solidFill>
                <a:schemeClr val="tx1"/>
              </a:solidFill>
              <a:effectLst/>
              <a:latin typeface="Verdana" pitchFamily="112" charset="0"/>
            </a:endParaRPr>
          </a:p>
        </p:txBody>
      </p:sp>
      <p:sp>
        <p:nvSpPr>
          <p:cNvPr id="11" name="Flowchart: Magnetic Disk 10"/>
          <p:cNvSpPr/>
          <p:nvPr/>
        </p:nvSpPr>
        <p:spPr bwMode="auto">
          <a:xfrm>
            <a:off x="762000" y="4190999"/>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12" name="Oval 11"/>
          <p:cNvSpPr/>
          <p:nvPr/>
        </p:nvSpPr>
        <p:spPr bwMode="auto">
          <a:xfrm>
            <a:off x="6045558" y="1219199"/>
            <a:ext cx="1752600" cy="1143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latin typeface="Verdana" pitchFamily="112" charset="0"/>
              </a:rPr>
              <a:t>Target language query</a:t>
            </a:r>
          </a:p>
        </p:txBody>
      </p:sp>
      <p:sp>
        <p:nvSpPr>
          <p:cNvPr id="13" name="Oval 12"/>
          <p:cNvSpPr/>
          <p:nvPr/>
        </p:nvSpPr>
        <p:spPr bwMode="auto">
          <a:xfrm>
            <a:off x="3476220" y="4419599"/>
            <a:ext cx="1295400" cy="6858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defTabSz="914400" latinLnBrk="0">
              <a:lnSpc>
                <a:spcPct val="150000"/>
              </a:lnSpc>
              <a:buClrTx/>
              <a:buSzTx/>
              <a:buFontTx/>
              <a:buNone/>
              <a:tabLst/>
            </a:pPr>
            <a:r>
              <a:rPr lang="en-US" dirty="0" smtClean="0">
                <a:solidFill>
                  <a:schemeClr val="tx1"/>
                </a:solidFill>
                <a:latin typeface="Verdana" pitchFamily="112" charset="0"/>
              </a:rPr>
              <a:t>Index</a:t>
            </a:r>
          </a:p>
        </p:txBody>
      </p:sp>
      <p:cxnSp>
        <p:nvCxnSpPr>
          <p:cNvPr id="14" name="Straight Arrow Connector 13"/>
          <p:cNvCxnSpPr>
            <a:stCxn id="11" idx="4"/>
            <a:endCxn id="13" idx="2"/>
          </p:cNvCxnSpPr>
          <p:nvPr/>
        </p:nvCxnSpPr>
        <p:spPr bwMode="auto">
          <a:xfrm>
            <a:off x="1841500" y="4762499"/>
            <a:ext cx="163472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15" name="Explosion 1 14"/>
          <p:cNvSpPr/>
          <p:nvPr/>
        </p:nvSpPr>
        <p:spPr bwMode="auto">
          <a:xfrm>
            <a:off x="5257800" y="3200399"/>
            <a:ext cx="1600200" cy="1219200"/>
          </a:xfrm>
          <a:prstGeom prst="irregularSeal1">
            <a:avLst/>
          </a:prstGeom>
          <a:solidFill>
            <a:srgbClr val="FFFF00"/>
          </a:solidFill>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lumMod val="65000"/>
                  <a:lumOff val="35000"/>
                </a:schemeClr>
              </a:solidFill>
              <a:effectLst/>
              <a:latin typeface="Verdana" pitchFamily="112" charset="0"/>
            </a:endParaRPr>
          </a:p>
        </p:txBody>
      </p:sp>
      <p:sp>
        <p:nvSpPr>
          <p:cNvPr id="16" name="TextBox 15"/>
          <p:cNvSpPr txBox="1"/>
          <p:nvPr/>
        </p:nvSpPr>
        <p:spPr>
          <a:xfrm>
            <a:off x="5435600" y="3567667"/>
            <a:ext cx="1228221" cy="369332"/>
          </a:xfrm>
          <a:prstGeom prst="rect">
            <a:avLst/>
          </a:prstGeom>
          <a:noFill/>
        </p:spPr>
        <p:txBody>
          <a:bodyPr wrap="none" rtlCol="0">
            <a:spAutoFit/>
          </a:bodyPr>
          <a:lstStyle/>
          <a:p>
            <a:r>
              <a:rPr lang="en-US" sz="1800" dirty="0" smtClean="0">
                <a:solidFill>
                  <a:schemeClr val="tx1"/>
                </a:solidFill>
              </a:rPr>
              <a:t>Matching</a:t>
            </a:r>
            <a:endParaRPr lang="en-US" sz="1800" dirty="0">
              <a:solidFill>
                <a:schemeClr val="tx1"/>
              </a:solidFill>
            </a:endParaRPr>
          </a:p>
        </p:txBody>
      </p:sp>
      <p:cxnSp>
        <p:nvCxnSpPr>
          <p:cNvPr id="17" name="Straight Arrow Connector 16"/>
          <p:cNvCxnSpPr>
            <a:stCxn id="13" idx="6"/>
          </p:cNvCxnSpPr>
          <p:nvPr/>
        </p:nvCxnSpPr>
        <p:spPr bwMode="auto">
          <a:xfrm flipV="1">
            <a:off x="4771620" y="4114799"/>
            <a:ext cx="790980" cy="64770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12" idx="4"/>
            <a:endCxn id="15" idx="0"/>
          </p:cNvCxnSpPr>
          <p:nvPr/>
        </p:nvCxnSpPr>
        <p:spPr bwMode="auto">
          <a:xfrm rot="5400000">
            <a:off x="6208648" y="2487189"/>
            <a:ext cx="838200" cy="588220"/>
          </a:xfrm>
          <a:prstGeom prst="straightConnector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0" name="Elbow Connector 19"/>
          <p:cNvCxnSpPr>
            <a:stCxn id="9" idx="1"/>
            <a:endCxn id="19" idx="0"/>
          </p:cNvCxnSpPr>
          <p:nvPr/>
        </p:nvCxnSpPr>
        <p:spPr bwMode="auto">
          <a:xfrm rot="16200000" flipH="1">
            <a:off x="3652724" y="-1131776"/>
            <a:ext cx="2149701" cy="6851650"/>
          </a:xfrm>
          <a:prstGeom prst="bentConnector3">
            <a:avLst>
              <a:gd name="adj1" fmla="val -23215"/>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1" name="Elbow Connector 20"/>
          <p:cNvCxnSpPr>
            <a:stCxn id="11" idx="3"/>
            <a:endCxn id="19" idx="4"/>
          </p:cNvCxnSpPr>
          <p:nvPr/>
        </p:nvCxnSpPr>
        <p:spPr bwMode="auto">
          <a:xfrm rot="5400000" flipH="1" flipV="1">
            <a:off x="4126025" y="1306625"/>
            <a:ext cx="1203099" cy="6851650"/>
          </a:xfrm>
          <a:prstGeom prst="bentConnector3">
            <a:avLst>
              <a:gd name="adj1" fmla="val -41481"/>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a:stCxn id="9" idx="4"/>
            <a:endCxn id="10" idx="2"/>
          </p:cNvCxnSpPr>
          <p:nvPr/>
        </p:nvCxnSpPr>
        <p:spPr bwMode="auto">
          <a:xfrm>
            <a:off x="1841500" y="1790699"/>
            <a:ext cx="1508078"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10" idx="6"/>
            <a:endCxn id="12" idx="2"/>
          </p:cNvCxnSpPr>
          <p:nvPr/>
        </p:nvCxnSpPr>
        <p:spPr bwMode="auto">
          <a:xfrm flipV="1">
            <a:off x="5102178" y="1790699"/>
            <a:ext cx="943380" cy="6171"/>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pic>
        <p:nvPicPr>
          <p:cNvPr id="26" name="Picture 2" descr="D:\Huma\University\Seminar\presentation_1\images\logo-bbc.jpg"/>
          <p:cNvPicPr>
            <a:picLocks noChangeAspect="1" noChangeArrowheads="1"/>
          </p:cNvPicPr>
          <p:nvPr/>
        </p:nvPicPr>
        <p:blipFill>
          <a:blip r:embed="rId3" cstate="print"/>
          <a:srcRect/>
          <a:stretch>
            <a:fillRect/>
          </a:stretch>
        </p:blipFill>
        <p:spPr bwMode="auto">
          <a:xfrm>
            <a:off x="765222" y="2438399"/>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8" name="Picture 3" descr="D:\Huma\University\Seminar\presentation_1\images\hamshahri_logo.gif"/>
          <p:cNvPicPr>
            <a:picLocks noChangeAspect="1" noChangeArrowheads="1"/>
          </p:cNvPicPr>
          <p:nvPr/>
        </p:nvPicPr>
        <p:blipFill>
          <a:blip r:embed="rId4" cstate="print"/>
          <a:srcRect/>
          <a:stretch>
            <a:fillRect/>
          </a:stretch>
        </p:blipFill>
        <p:spPr bwMode="auto">
          <a:xfrm>
            <a:off x="304800" y="37338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0" name="Rectangle 29"/>
          <p:cNvSpPr/>
          <p:nvPr/>
        </p:nvSpPr>
        <p:spPr bwMode="auto">
          <a:xfrm>
            <a:off x="0" y="127000"/>
            <a:ext cx="9144000" cy="6121400"/>
          </a:xfrm>
          <a:prstGeom prst="rect">
            <a:avLst/>
          </a:prstGeom>
          <a:solidFill>
            <a:srgbClr val="FFFFFF">
              <a:alpha val="91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9" name="Oval 18"/>
          <p:cNvSpPr/>
          <p:nvPr/>
        </p:nvSpPr>
        <p:spPr bwMode="auto">
          <a:xfrm>
            <a:off x="7162800" y="3368900"/>
            <a:ext cx="1981200" cy="762000"/>
          </a:xfrm>
          <a:prstGeom prst="ellipse">
            <a:avLst/>
          </a:prstGeom>
          <a:ln w="19050">
            <a:noFill/>
            <a:headEnd type="none" w="med" len="med"/>
            <a:tailEnd type="none" w="med" len="med"/>
          </a:ln>
          <a:effectLst>
            <a:glow rad="228600">
              <a:schemeClr val="accent1">
                <a:satMod val="175000"/>
                <a:alpha val="40000"/>
              </a:schemeClr>
            </a:glow>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dirty="0" smtClean="0">
                <a:solidFill>
                  <a:schemeClr val="tx1"/>
                </a:solidFill>
                <a:latin typeface="Verdana" pitchFamily="112" charset="0"/>
              </a:rPr>
              <a:t>Alignment</a:t>
            </a:r>
          </a:p>
        </p:txBody>
      </p:sp>
      <p:sp>
        <p:nvSpPr>
          <p:cNvPr id="31" name="Content Placeholder 2"/>
          <p:cNvSpPr txBox="1">
            <a:spLocks/>
          </p:cNvSpPr>
          <p:nvPr/>
        </p:nvSpPr>
        <p:spPr>
          <a:xfrm>
            <a:off x="5715000" y="4572000"/>
            <a:ext cx="3429000" cy="1600200"/>
          </a:xfrm>
          <a:prstGeom prst="rect">
            <a:avLst/>
          </a:prstGeom>
        </p:spPr>
        <p:txBody>
          <a:bodyPr/>
          <a:lstStyle/>
          <a:p>
            <a:pPr marL="342900" marR="0" lvl="0" indent="-342900" algn="l" defTabSz="914400" rtl="0" eaLnBrk="0" fontAlgn="base" latinLnBrk="0" hangingPunct="0">
              <a:spcBef>
                <a:spcPct val="20000"/>
              </a:spcBef>
              <a:spcAft>
                <a:spcPct val="0"/>
              </a:spcAft>
              <a:buClr>
                <a:srgbClr val="666699"/>
              </a:buClr>
              <a:buSzTx/>
              <a:buFont typeface="Wingdings" pitchFamily="2" charset="2"/>
              <a:buChar char="§"/>
              <a:tabLst/>
              <a:defRPr/>
            </a:pPr>
            <a:r>
              <a:rPr kumimoji="0" lang="en-US" sz="2400" b="0" i="0" u="none" strike="noStrike" kern="0" cap="none" spc="0" normalizeH="0" baseline="0" noProof="0" dirty="0" smtClean="0">
                <a:ln>
                  <a:noFill/>
                </a:ln>
                <a:solidFill>
                  <a:schemeClr val="tx1"/>
                </a:solidFill>
                <a:effectLst/>
                <a:uLnTx/>
                <a:uFillTx/>
                <a:latin typeface="Calibri" pitchFamily="34" charset="0"/>
              </a:rPr>
              <a:t>Two basic criteria:</a:t>
            </a:r>
          </a:p>
          <a:p>
            <a:pPr marL="800100" lvl="1" indent="-342900" algn="l">
              <a:spcBef>
                <a:spcPct val="20000"/>
              </a:spcBef>
              <a:buClr>
                <a:srgbClr val="666699"/>
              </a:buClr>
              <a:buFont typeface="Arial" pitchFamily="34" charset="0"/>
              <a:buChar char="•"/>
            </a:pPr>
            <a:r>
              <a:rPr lang="en-US" sz="2400" kern="0" dirty="0" smtClean="0">
                <a:solidFill>
                  <a:schemeClr val="tx1"/>
                </a:solidFill>
                <a:latin typeface="Calibri" pitchFamily="34" charset="0"/>
              </a:rPr>
              <a:t>Similarity score</a:t>
            </a:r>
          </a:p>
          <a:p>
            <a:pPr marL="800100" lvl="1" indent="-342900" algn="l">
              <a:spcBef>
                <a:spcPct val="20000"/>
              </a:spcBef>
              <a:buClr>
                <a:srgbClr val="666699"/>
              </a:buClr>
              <a:buFont typeface="Arial" pitchFamily="34" charset="0"/>
              <a:buChar char="•"/>
            </a:pPr>
            <a:r>
              <a:rPr lang="en-US" sz="2400" kern="0" dirty="0" smtClean="0">
                <a:solidFill>
                  <a:schemeClr val="tx1"/>
                </a:solidFill>
                <a:latin typeface="Calibri" pitchFamily="34" charset="0"/>
              </a:rPr>
              <a:t>Publication dates</a:t>
            </a:r>
          </a:p>
          <a:p>
            <a:pPr marL="800100" lvl="1" indent="-342900" algn="l">
              <a:spcBef>
                <a:spcPct val="20000"/>
              </a:spcBef>
              <a:buClr>
                <a:srgbClr val="666699"/>
              </a:buClr>
            </a:pPr>
            <a:endParaRPr lang="en-US" sz="2800" kern="0" dirty="0" smtClean="0">
              <a:solidFill>
                <a:schemeClr val="tx1"/>
              </a:solidFill>
              <a:latin typeface="Calibri" pitchFamily="34" charset="0"/>
            </a:endParaRPr>
          </a:p>
        </p:txBody>
      </p:sp>
      <p:sp>
        <p:nvSpPr>
          <p:cNvPr id="32"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grpSp>
        <p:nvGrpSpPr>
          <p:cNvPr id="27" name="Group 26"/>
          <p:cNvGrpSpPr/>
          <p:nvPr/>
        </p:nvGrpSpPr>
        <p:grpSpPr>
          <a:xfrm>
            <a:off x="228600" y="228600"/>
            <a:ext cx="5562600" cy="2756047"/>
            <a:chOff x="381000" y="533400"/>
            <a:chExt cx="8534400" cy="4495800"/>
          </a:xfrm>
        </p:grpSpPr>
        <p:sp>
          <p:nvSpPr>
            <p:cNvPr id="29" name="Rectangle 28"/>
            <p:cNvSpPr/>
            <p:nvPr/>
          </p:nvSpPr>
          <p:spPr bwMode="auto">
            <a:xfrm>
              <a:off x="381000" y="533400"/>
              <a:ext cx="8534400" cy="4495800"/>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33" name="TextBox 32"/>
            <p:cNvSpPr txBox="1"/>
            <p:nvPr/>
          </p:nvSpPr>
          <p:spPr>
            <a:xfrm>
              <a:off x="838199" y="838201"/>
              <a:ext cx="7530125" cy="3797139"/>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l"/>
              <a:r>
                <a:rPr lang="en-US" sz="2000" b="1" dirty="0" smtClean="0">
                  <a:solidFill>
                    <a:srgbClr val="C00000"/>
                  </a:solidFill>
                  <a:latin typeface="Calibri" pitchFamily="34" charset="0"/>
                </a:rPr>
                <a:t>Survivors</a:t>
              </a:r>
              <a:r>
                <a:rPr lang="en-US" sz="2000" b="1" dirty="0" smtClean="0">
                  <a:solidFill>
                    <a:schemeClr val="tx1"/>
                  </a:solidFill>
                  <a:latin typeface="Calibri" pitchFamily="34" charset="0"/>
                </a:rPr>
                <a:t> of </a:t>
              </a:r>
              <a:r>
                <a:rPr lang="en-US" sz="2000" b="1" dirty="0" smtClean="0">
                  <a:solidFill>
                    <a:srgbClr val="C00000"/>
                  </a:solidFill>
                  <a:latin typeface="Calibri" pitchFamily="34" charset="0"/>
                </a:rPr>
                <a:t>Hurricane</a:t>
              </a:r>
              <a:r>
                <a:rPr lang="en-US" sz="2000" b="1" dirty="0" smtClean="0">
                  <a:solidFill>
                    <a:schemeClr val="tx1"/>
                  </a:solidFill>
                  <a:latin typeface="Calibri" pitchFamily="34" charset="0"/>
                </a:rPr>
                <a:t> </a:t>
              </a:r>
              <a:r>
                <a:rPr lang="en-US" sz="2000" b="1" dirty="0" smtClean="0">
                  <a:solidFill>
                    <a:srgbClr val="C00000"/>
                  </a:solidFill>
                  <a:latin typeface="Calibri" pitchFamily="34" charset="0"/>
                </a:rPr>
                <a:t>Katrina</a:t>
              </a:r>
              <a:r>
                <a:rPr lang="en-US" sz="2000" b="1" dirty="0" smtClean="0">
                  <a:solidFill>
                    <a:schemeClr val="tx1"/>
                  </a:solidFill>
                  <a:latin typeface="Calibri" pitchFamily="34" charset="0"/>
                </a:rPr>
                <a:t> in the southern US are being taken to safety in what is being called the largest airlift in US history.</a:t>
              </a:r>
            </a:p>
            <a:p>
              <a:pPr algn="l"/>
              <a:r>
                <a:rPr lang="en-US" sz="2000" dirty="0" smtClean="0">
                  <a:solidFill>
                    <a:schemeClr val="tx1"/>
                  </a:solidFill>
                  <a:latin typeface="Calibri" pitchFamily="34" charset="0"/>
                </a:rPr>
                <a:t>Up to 40 aircraft are operating round-the-clock to move thousands who had been stranded in </a:t>
              </a:r>
              <a:r>
                <a:rPr lang="en-US" sz="2000" b="1" dirty="0" smtClean="0">
                  <a:solidFill>
                    <a:srgbClr val="C00000"/>
                  </a:solidFill>
                  <a:latin typeface="Calibri" pitchFamily="34" charset="0"/>
                </a:rPr>
                <a:t>New</a:t>
              </a:r>
              <a:r>
                <a:rPr lang="en-US" sz="2000" dirty="0" smtClean="0">
                  <a:solidFill>
                    <a:schemeClr val="tx1"/>
                  </a:solidFill>
                  <a:latin typeface="Calibri" pitchFamily="34" charset="0"/>
                </a:rPr>
                <a:t> </a:t>
              </a:r>
              <a:r>
                <a:rPr lang="en-US" sz="2000" b="1" dirty="0" smtClean="0">
                  <a:solidFill>
                    <a:srgbClr val="C00000"/>
                  </a:solidFill>
                  <a:latin typeface="Calibri" pitchFamily="34" charset="0"/>
                </a:rPr>
                <a:t>Orleans</a:t>
              </a:r>
              <a:r>
                <a:rPr lang="en-US" sz="2000" dirty="0" smtClean="0">
                  <a:solidFill>
                    <a:schemeClr val="tx1"/>
                  </a:solidFill>
                  <a:latin typeface="Calibri" pitchFamily="34" charset="0"/>
                </a:rPr>
                <a:t>. </a:t>
              </a:r>
              <a:endParaRPr lang="en-US" sz="2000" dirty="0">
                <a:solidFill>
                  <a:schemeClr val="tx1"/>
                </a:solidFill>
                <a:latin typeface="Calibri" pitchFamily="34" charset="0"/>
              </a:endParaRPr>
            </a:p>
          </p:txBody>
        </p:sp>
      </p:grpSp>
      <p:grpSp>
        <p:nvGrpSpPr>
          <p:cNvPr id="34" name="Group 33"/>
          <p:cNvGrpSpPr/>
          <p:nvPr/>
        </p:nvGrpSpPr>
        <p:grpSpPr>
          <a:xfrm>
            <a:off x="228600" y="3200400"/>
            <a:ext cx="5562600" cy="3200400"/>
            <a:chOff x="147181" y="533400"/>
            <a:chExt cx="8534400" cy="4070917"/>
          </a:xfrm>
        </p:grpSpPr>
        <p:sp>
          <p:nvSpPr>
            <p:cNvPr id="35" name="Rectangle 34"/>
            <p:cNvSpPr/>
            <p:nvPr/>
          </p:nvSpPr>
          <p:spPr bwMode="auto">
            <a:xfrm>
              <a:off x="147181" y="533400"/>
              <a:ext cx="8534400" cy="4070917"/>
            </a:xfrm>
            <a:prstGeom prst="rect">
              <a:avLst/>
            </a:prstGeom>
            <a:ln w="38100">
              <a:solidFill>
                <a:schemeClr val="tx2">
                  <a:lumMod val="75000"/>
                  <a:lumOff val="25000"/>
                </a:schemeClr>
              </a:solid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3">
              <a:schemeClr val="lt1"/>
            </a:lnRef>
            <a:fillRef idx="1">
              <a:schemeClr val="accent3"/>
            </a:fillRef>
            <a:effectRef idx="1">
              <a:schemeClr val="accent3"/>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36" name="TextBox 35"/>
            <p:cNvSpPr txBox="1"/>
            <p:nvPr/>
          </p:nvSpPr>
          <p:spPr>
            <a:xfrm>
              <a:off x="838201" y="838200"/>
              <a:ext cx="7375742" cy="3249387"/>
            </a:xfrm>
            <a:prstGeom prst="rect">
              <a:avLst/>
            </a:prstGeom>
            <a:ln/>
          </p:spPr>
          <p:style>
            <a:lnRef idx="2">
              <a:schemeClr val="accent3"/>
            </a:lnRef>
            <a:fillRef idx="1">
              <a:schemeClr val="lt1"/>
            </a:fillRef>
            <a:effectRef idx="0">
              <a:schemeClr val="accent3"/>
            </a:effectRef>
            <a:fontRef idx="minor">
              <a:schemeClr val="dk1"/>
            </a:fontRef>
          </p:style>
          <p:txBody>
            <a:bodyPr wrap="square" rtlCol="0">
              <a:spAutoFit/>
            </a:bodyPr>
            <a:lstStyle/>
            <a:p>
              <a:pPr algn="r" rtl="1"/>
              <a:r>
                <a:rPr lang="fa-IR" sz="2000" dirty="0" smtClean="0">
                  <a:solidFill>
                    <a:schemeClr val="tx1"/>
                  </a:solidFill>
                  <a:latin typeface="Calibri" pitchFamily="34" charset="0"/>
                  <a:cs typeface="B Koodak" pitchFamily="2" charset="-78"/>
                </a:rPr>
                <a:t>عمليات گسترده تخليه بازماندگان کاترينا نورمن مينتا وزير حمل و نقل امريکا گفت هواپيماها و هلي کوپترها ساعته در حال کار هستند و تا کنون بيش از هزار نفر را از مناطقي در نيواورليان که بيشترين اسيب را ديده اند تخليه کرده اند اتوبوس ها نيز به بيرون بردن مردم از شهر ادامه مي دهند و اولين قطار شهر را ترک کرده است مقامات نظامي مي گويند تاکنون هزار نفر از توفان زدگان اين شهر ويران نجات يافته اند</a:t>
              </a:r>
              <a:endParaRPr lang="en-US" sz="2000" dirty="0">
                <a:solidFill>
                  <a:schemeClr val="tx1"/>
                </a:solidFill>
                <a:latin typeface="Calibri" pitchFamily="34" charset="0"/>
                <a:cs typeface="B Koodak" pitchFamily="2" charset="-78"/>
              </a:endParaRP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7848600" y="6400800"/>
            <a:ext cx="914400" cy="304800"/>
          </a:xfrm>
        </p:spPr>
        <p:txBody>
          <a:bodyPr/>
          <a:lstStyle/>
          <a:p>
            <a:pPr>
              <a:defRPr/>
            </a:pPr>
            <a:fld id="{EBEFF87B-4EAB-4678-BFAD-00951806F2A2}" type="slidenum">
              <a:rPr lang="en-US" smtClean="0"/>
              <a:pPr>
                <a:defRPr/>
              </a:pPr>
              <a:t>25</a:t>
            </a:fld>
            <a:endParaRPr lang="en-US" dirty="0"/>
          </a:p>
        </p:txBody>
      </p:sp>
      <p:sp>
        <p:nvSpPr>
          <p:cNvPr id="16"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Motivation</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Persian Corpora</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Creating a Persian-English Comparable Corpus</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tx1"/>
                </a:solidFill>
                <a:latin typeface="Calibri" pitchFamily="34" charset="0"/>
              </a:rPr>
              <a:t>Evaluate Comparable </a:t>
            </a:r>
            <a:r>
              <a:rPr kumimoji="0" lang="en-US" sz="2800" b="0" i="0" u="none" strike="noStrike" kern="0" cap="none" spc="0" normalizeH="0" noProof="0" dirty="0" smtClean="0">
                <a:ln>
                  <a:noFill/>
                </a:ln>
                <a:solidFill>
                  <a:schemeClr val="tx1"/>
                </a:solidFill>
                <a:effectLst/>
                <a:uLnTx/>
                <a:uFillTx/>
                <a:latin typeface="Calibri" pitchFamily="34" charset="0"/>
              </a:rPr>
              <a:t>Corpora</a:t>
            </a:r>
          </a:p>
          <a:p>
            <a:pPr marL="800100" lvl="1" indent="-342900" algn="l" eaLnBrk="1" hangingPunct="1">
              <a:spcBef>
                <a:spcPct val="20000"/>
              </a:spcBef>
              <a:buClr>
                <a:srgbClr val="666699"/>
              </a:buClr>
              <a:buFont typeface="Arial" pitchFamily="34" charset="0"/>
              <a:buChar char="•"/>
            </a:pPr>
            <a:r>
              <a:rPr lang="en-US" sz="2800" b="1" dirty="0" smtClean="0">
                <a:solidFill>
                  <a:srgbClr val="C00000"/>
                </a:solidFill>
                <a:latin typeface="Calibri" pitchFamily="34" charset="0"/>
              </a:rPr>
              <a:t>Assessed Quality of Alignments in one month</a:t>
            </a:r>
          </a:p>
          <a:p>
            <a:pPr marL="800100" lvl="1" indent="-342900" algn="l" eaLnBrk="1" hangingPunct="1">
              <a:spcBef>
                <a:spcPct val="20000"/>
              </a:spcBef>
              <a:buClr>
                <a:srgbClr val="666699"/>
              </a:buClr>
              <a:buFont typeface="Arial" pitchFamily="34" charset="0"/>
              <a:buChar char="•"/>
            </a:pPr>
            <a:r>
              <a:rPr lang="en-US" sz="2800" dirty="0" smtClean="0">
                <a:solidFill>
                  <a:schemeClr val="bg1">
                    <a:lumMod val="75000"/>
                  </a:schemeClr>
                </a:solidFill>
                <a:latin typeface="Calibri" pitchFamily="34" charset="0"/>
              </a:rPr>
              <a:t>Extracting Word Associations</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CLIR with Comparable Corpora</a:t>
            </a:r>
            <a:endParaRPr lang="en-US" sz="2500" dirty="0" smtClean="0">
              <a:solidFill>
                <a:schemeClr val="tx1"/>
              </a:solidFill>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17" name="Rectangle 16"/>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Roadmap</a:t>
            </a:r>
            <a:endParaRPr lang="en-US" sz="4000" b="1" dirty="0">
              <a:solidFill>
                <a:schemeClr val="tx1"/>
              </a:solidFill>
              <a:latin typeface="Calibri" pitchFamily="34" charset="0"/>
            </a:endParaRPr>
          </a:p>
        </p:txBody>
      </p:sp>
      <p:sp>
        <p:nvSpPr>
          <p:cNvPr id="1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26</a:t>
            </a:fld>
            <a:endParaRPr lang="en-US" dirty="0"/>
          </a:p>
        </p:txBody>
      </p:sp>
      <p:sp>
        <p:nvSpPr>
          <p:cNvPr id="15" name="Rectangle 14"/>
          <p:cNvSpPr/>
          <p:nvPr/>
        </p:nvSpPr>
        <p:spPr>
          <a:xfrm>
            <a:off x="1066800" y="381000"/>
            <a:ext cx="7086600" cy="707886"/>
          </a:xfrm>
          <a:prstGeom prst="rect">
            <a:avLst/>
          </a:prstGeom>
        </p:spPr>
        <p:txBody>
          <a:bodyPr wrap="square">
            <a:spAutoFit/>
          </a:bodyPr>
          <a:lstStyle/>
          <a:p>
            <a:r>
              <a:rPr lang="en-US" sz="4000" b="1" dirty="0" smtClean="0">
                <a:solidFill>
                  <a:schemeClr val="tx1"/>
                </a:solidFill>
                <a:latin typeface="Calibri" pitchFamily="34" charset="0"/>
              </a:rPr>
              <a:t>Comparable Corpora Evaluation</a:t>
            </a:r>
            <a:endParaRPr lang="en-US" sz="4000" b="1" dirty="0">
              <a:solidFill>
                <a:schemeClr val="tx1"/>
              </a:solidFill>
              <a:latin typeface="Calibri" pitchFamily="34" charset="0"/>
            </a:endParaRPr>
          </a:p>
        </p:txBody>
      </p:sp>
      <p:sp>
        <p:nvSpPr>
          <p:cNvPr id="16" name="Content Placeholder 2"/>
          <p:cNvSpPr txBox="1">
            <a:spLocks/>
          </p:cNvSpPr>
          <p:nvPr/>
        </p:nvSpPr>
        <p:spPr>
          <a:xfrm>
            <a:off x="457200" y="1600200"/>
            <a:ext cx="8229600" cy="45307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666699"/>
              </a:buClr>
              <a:buSzTx/>
              <a:buFont typeface="Wingdings" pitchFamily="2" charset="2"/>
              <a:buChar char="§"/>
              <a:tabLst/>
              <a:defRPr/>
            </a:pPr>
            <a:r>
              <a:rPr lang="en-US" sz="2800" kern="0" dirty="0" smtClean="0">
                <a:solidFill>
                  <a:schemeClr val="tx1"/>
                </a:solidFill>
                <a:latin typeface="Calibri" pitchFamily="34" charset="0"/>
              </a:rPr>
              <a:t>Quality of Alignments</a:t>
            </a:r>
          </a:p>
          <a:p>
            <a:pPr marL="342900" marR="0" lvl="0" indent="-342900" algn="l" defTabSz="914400" rtl="0" eaLnBrk="0" fontAlgn="base" latinLnBrk="0" hangingPunct="0">
              <a:lnSpc>
                <a:spcPct val="100000"/>
              </a:lnSpc>
              <a:spcBef>
                <a:spcPct val="20000"/>
              </a:spcBef>
              <a:spcAft>
                <a:spcPct val="0"/>
              </a:spcAft>
              <a:buClr>
                <a:srgbClr val="666699"/>
              </a:buClr>
              <a:buSzTx/>
              <a:buFont typeface="Wingdings" pitchFamily="2" charset="2"/>
              <a:buChar char="§"/>
              <a:tabLst/>
              <a:defRPr/>
            </a:pPr>
            <a:endParaRPr lang="en-US" kern="0" dirty="0" smtClean="0">
              <a:solidFill>
                <a:schemeClr val="tx1"/>
              </a:solidFill>
              <a:latin typeface="Calibri" pitchFamily="34" charset="0"/>
            </a:endParaRPr>
          </a:p>
          <a:p>
            <a:pPr marL="1428750" lvl="2" indent="-514350" algn="l">
              <a:spcBef>
                <a:spcPct val="20000"/>
              </a:spcBef>
              <a:buClr>
                <a:srgbClr val="666699"/>
              </a:buClr>
              <a:buFont typeface="+mj-lt"/>
              <a:buAutoNum type="arabicPeriod"/>
            </a:pPr>
            <a:r>
              <a:rPr kumimoji="0" lang="en-US" sz="2800" b="0" i="0" u="none" strike="noStrike" kern="0" cap="none" spc="0" normalizeH="0" baseline="0" noProof="0" dirty="0" smtClean="0">
                <a:ln>
                  <a:noFill/>
                </a:ln>
                <a:solidFill>
                  <a:schemeClr val="tx1"/>
                </a:solidFill>
                <a:effectLst/>
                <a:uLnTx/>
                <a:uFillTx/>
                <a:latin typeface="Calibri" pitchFamily="34" charset="0"/>
              </a:rPr>
              <a:t>Same story</a:t>
            </a:r>
          </a:p>
          <a:p>
            <a:pPr marL="1428750" lvl="2" indent="-514350" algn="l">
              <a:spcBef>
                <a:spcPct val="20000"/>
              </a:spcBef>
              <a:buClr>
                <a:srgbClr val="666699"/>
              </a:buClr>
              <a:buFont typeface="+mj-lt"/>
              <a:buAutoNum type="arabicPeriod"/>
            </a:pPr>
            <a:r>
              <a:rPr lang="en-US" sz="2800" kern="0" dirty="0" smtClean="0">
                <a:solidFill>
                  <a:schemeClr val="tx1"/>
                </a:solidFill>
                <a:latin typeface="Calibri" pitchFamily="34" charset="0"/>
              </a:rPr>
              <a:t>Related story</a:t>
            </a:r>
          </a:p>
          <a:p>
            <a:pPr marL="1428750" lvl="2" indent="-514350" algn="l">
              <a:spcBef>
                <a:spcPct val="20000"/>
              </a:spcBef>
              <a:buClr>
                <a:srgbClr val="666699"/>
              </a:buClr>
              <a:buFont typeface="+mj-lt"/>
              <a:buAutoNum type="arabicPeriod"/>
            </a:pPr>
            <a:r>
              <a:rPr lang="en-US" sz="2800" kern="0" dirty="0" smtClean="0">
                <a:solidFill>
                  <a:schemeClr val="tx1"/>
                </a:solidFill>
                <a:latin typeface="Calibri" pitchFamily="34" charset="0"/>
              </a:rPr>
              <a:t>Shared aspect</a:t>
            </a:r>
          </a:p>
          <a:p>
            <a:pPr marL="1428750" lvl="2" indent="-514350" algn="l">
              <a:spcBef>
                <a:spcPct val="20000"/>
              </a:spcBef>
              <a:buClr>
                <a:srgbClr val="666699"/>
              </a:buClr>
              <a:buFont typeface="+mj-lt"/>
              <a:buAutoNum type="arabicPeriod"/>
            </a:pPr>
            <a:r>
              <a:rPr lang="en-US" sz="2800" kern="0" dirty="0" smtClean="0">
                <a:solidFill>
                  <a:schemeClr val="tx1"/>
                </a:solidFill>
                <a:latin typeface="Calibri" pitchFamily="34" charset="0"/>
              </a:rPr>
              <a:t>Common terminology</a:t>
            </a:r>
          </a:p>
          <a:p>
            <a:pPr marL="1428750" lvl="2" indent="-514350" algn="l">
              <a:spcBef>
                <a:spcPct val="20000"/>
              </a:spcBef>
              <a:buClr>
                <a:srgbClr val="666699"/>
              </a:buClr>
              <a:buFont typeface="+mj-lt"/>
              <a:buAutoNum type="arabicPeriod"/>
            </a:pPr>
            <a:r>
              <a:rPr lang="en-US" sz="2800" kern="0" dirty="0" smtClean="0">
                <a:solidFill>
                  <a:schemeClr val="tx1"/>
                </a:solidFill>
                <a:latin typeface="Calibri" pitchFamily="34" charset="0"/>
              </a:rPr>
              <a:t>Unrelated</a:t>
            </a:r>
          </a:p>
          <a:p>
            <a:pPr marL="971550" lvl="1" indent="-514350" algn="l">
              <a:spcBef>
                <a:spcPct val="20000"/>
              </a:spcBef>
              <a:buClr>
                <a:srgbClr val="666699"/>
              </a:buClr>
              <a:buFont typeface="+mj-lt"/>
              <a:buAutoNum type="arabicPeriod"/>
            </a:pPr>
            <a:endParaRPr lang="en-US" sz="2800" kern="0" dirty="0" smtClean="0">
              <a:solidFill>
                <a:schemeClr val="tx1"/>
              </a:solidFill>
              <a:latin typeface="Calibri" pitchFamily="34" charset="0"/>
            </a:endParaRPr>
          </a:p>
        </p:txBody>
      </p:sp>
      <p:sp>
        <p:nvSpPr>
          <p:cNvPr id="6" name="Footer Placeholder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
        <p:nvSpPr>
          <p:cNvPr id="7" name="Rectangle 6"/>
          <p:cNvSpPr/>
          <p:nvPr/>
        </p:nvSpPr>
        <p:spPr>
          <a:xfrm>
            <a:off x="381000" y="5486400"/>
            <a:ext cx="8763000" cy="707886"/>
          </a:xfrm>
          <a:prstGeom prst="rect">
            <a:avLst/>
          </a:prstGeom>
        </p:spPr>
        <p:txBody>
          <a:bodyPr wrap="square">
            <a:spAutoFit/>
          </a:bodyPr>
          <a:lstStyle/>
          <a:p>
            <a:pPr algn="l"/>
            <a:r>
              <a:rPr lang="en-US" sz="2000" dirty="0" smtClean="0">
                <a:solidFill>
                  <a:schemeClr val="tx1"/>
                </a:solidFill>
                <a:latin typeface="Calibri" pitchFamily="34" charset="0"/>
                <a:cs typeface="Calibri" pitchFamily="34" charset="0"/>
              </a:rPr>
              <a:t>Use “Multilingual information retrieval based on document alignment techniques” method [</a:t>
            </a:r>
            <a:r>
              <a:rPr lang="en-US" sz="2000" dirty="0" err="1" smtClean="0">
                <a:solidFill>
                  <a:schemeClr val="tx1"/>
                </a:solidFill>
                <a:latin typeface="Calibri" pitchFamily="34" charset="0"/>
                <a:cs typeface="Calibri" pitchFamily="34" charset="0"/>
              </a:rPr>
              <a:t>Braschler</a:t>
            </a:r>
            <a:r>
              <a:rPr lang="en-US" sz="2000" dirty="0" smtClean="0">
                <a:solidFill>
                  <a:schemeClr val="tx1"/>
                </a:solidFill>
                <a:latin typeface="Calibri" pitchFamily="34" charset="0"/>
                <a:cs typeface="Calibri" pitchFamily="34" charset="0"/>
              </a:rPr>
              <a:t> et.al., 1998]</a:t>
            </a:r>
            <a:endParaRPr lang="en-US" sz="2000" dirty="0">
              <a:solidFill>
                <a:schemeClr val="tx1"/>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Table 8"/>
          <p:cNvGraphicFramePr>
            <a:graphicFrameLocks noGrp="1"/>
          </p:cNvGraphicFramePr>
          <p:nvPr/>
        </p:nvGraphicFramePr>
        <p:xfrm>
          <a:off x="304800" y="1600200"/>
          <a:ext cx="8229599" cy="4610100"/>
        </p:xfrm>
        <a:graphic>
          <a:graphicData uri="http://schemas.openxmlformats.org/drawingml/2006/table">
            <a:tbl>
              <a:tblPr firstRow="1" firstCol="1" bandRow="1">
                <a:tableStyleId>{7DF18680-E054-41AD-8BC1-D1AEF772440D}</a:tableStyleId>
              </a:tblPr>
              <a:tblGrid>
                <a:gridCol w="1175657"/>
                <a:gridCol w="1175657"/>
                <a:gridCol w="1175657"/>
                <a:gridCol w="1175657"/>
                <a:gridCol w="1175657"/>
                <a:gridCol w="1175657"/>
                <a:gridCol w="1175657"/>
              </a:tblGrid>
              <a:tr h="647700">
                <a:tc>
                  <a:txBody>
                    <a:bodyPr/>
                    <a:lstStyle/>
                    <a:p>
                      <a:endParaRPr lang="en-US" dirty="0"/>
                    </a:p>
                  </a:txBody>
                  <a:tcPr>
                    <a:lnR w="12700" cmpd="sng">
                      <a:noFill/>
                    </a:lnR>
                    <a:solidFill>
                      <a:schemeClr val="bg1"/>
                    </a:solidFill>
                  </a:tcPr>
                </a:tc>
                <a:tc rowSpan="2"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dirty="0" smtClean="0">
                          <a:solidFill>
                            <a:schemeClr val="tx1"/>
                          </a:solidFill>
                        </a:rPr>
                        <a:t>All dictionary</a:t>
                      </a:r>
                    </a:p>
                  </a:txBody>
                  <a:tcPr anchor="ctr">
                    <a:lnL w="12700" cmpd="sng">
                      <a:noFill/>
                    </a:lnL>
                    <a:lnR w="12700" cap="flat" cmpd="sng" algn="ctr">
                      <a:solidFill>
                        <a:schemeClr val="bg1"/>
                      </a:solidFill>
                      <a:prstDash val="solid"/>
                      <a:round/>
                      <a:headEnd type="none" w="med" len="med"/>
                      <a:tailEnd type="none" w="med" len="med"/>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Top 3 translations</a:t>
                      </a:r>
                    </a:p>
                  </a:txBody>
                  <a:tcPr>
                    <a:lnL w="12700" cap="flat" cmpd="sng" algn="ctr">
                      <a:solidFill>
                        <a:schemeClr val="bg1"/>
                      </a:solidFill>
                      <a:prstDash val="solid"/>
                      <a:round/>
                      <a:headEnd type="none" w="med" len="med"/>
                      <a:tailEnd type="none" w="med" len="med"/>
                    </a:lnL>
                    <a:solidFill>
                      <a:schemeClr val="bg1"/>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c hMerge="1">
                  <a:txBody>
                    <a:bodyPr/>
                    <a:lstStyle/>
                    <a:p>
                      <a:endParaRPr lang="en-US"/>
                    </a:p>
                  </a:txBody>
                  <a:tcPr/>
                </a:tc>
              </a:tr>
              <a:tr h="495300">
                <a:tc>
                  <a:txBody>
                    <a:bodyPr/>
                    <a:lstStyle/>
                    <a:p>
                      <a:endParaRPr lang="en-US" dirty="0"/>
                    </a:p>
                  </a:txBody>
                  <a:tcPr>
                    <a:lnR w="12700" cap="flat" cmpd="sng" algn="ctr">
                      <a:solidFill>
                        <a:schemeClr val="bg1"/>
                      </a:solidFill>
                      <a:prstDash val="solid"/>
                      <a:round/>
                      <a:headEnd type="none" w="med" len="med"/>
                      <a:tailEnd type="none" w="med" len="med"/>
                    </a:lnR>
                    <a:solidFill>
                      <a:schemeClr val="bg1"/>
                    </a:solidFill>
                  </a:tcPr>
                </a:tc>
                <a:tc gridSpan="2" vMerge="1">
                  <a:txBody>
                    <a:bodyPr/>
                    <a:lstStyle/>
                    <a:p>
                      <a:endParaRPr lang="en-US" sz="1600" b="0" dirty="0">
                        <a:latin typeface="Calibri"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itchFamily="34" charset="0"/>
                        </a:rPr>
                        <a:t>No Transliteration</a:t>
                      </a:r>
                    </a:p>
                  </a:txBody>
                  <a:tcPr>
                    <a:lnL w="12700" cap="flat" cmpd="sng" algn="ctr">
                      <a:solidFill>
                        <a:schemeClr val="bg1"/>
                      </a:solidFill>
                      <a:prstDash val="solid"/>
                      <a:round/>
                      <a:headEnd type="none" w="med" len="med"/>
                      <a:tailEnd type="none" w="med" len="med"/>
                    </a:lnL>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chemeClr val="bg2">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itchFamily="34" charset="0"/>
                        </a:rPr>
                        <a:t>Transliteration</a:t>
                      </a: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r>
              <a:tr h="495300">
                <a:tc>
                  <a:txBody>
                    <a:bodyPr/>
                    <a:lstStyle/>
                    <a:p>
                      <a:endParaRPr lang="en-US" dirty="0"/>
                    </a:p>
                  </a:txBody>
                  <a:tcPr>
                    <a:solidFill>
                      <a:schemeClr val="bg1"/>
                    </a:solidFill>
                  </a:tcPr>
                </a:tc>
                <a:tc>
                  <a:txBody>
                    <a:bodyPr/>
                    <a:lstStyle/>
                    <a:p>
                      <a:r>
                        <a:rPr lang="en-US" sz="1800" b="0" dirty="0" smtClean="0">
                          <a:solidFill>
                            <a:schemeClr val="bg1">
                              <a:lumMod val="95000"/>
                            </a:schemeClr>
                          </a:solidFill>
                          <a:latin typeface="Calibri" pitchFamily="34" charset="0"/>
                        </a:rPr>
                        <a:t># of Aligns</a:t>
                      </a:r>
                      <a:endParaRPr lang="en-US" sz="1800" b="0" dirty="0">
                        <a:solidFill>
                          <a:schemeClr val="bg1">
                            <a:lumMod val="95000"/>
                          </a:schemeClr>
                        </a:solidFill>
                        <a:latin typeface="Calibri" pitchFamily="34" charset="0"/>
                      </a:endParaRPr>
                    </a:p>
                  </a:txBody>
                  <a:tcPr>
                    <a:lnT w="12700" cap="flat" cmpd="sng" algn="ctr">
                      <a:solidFill>
                        <a:schemeClr val="bg1"/>
                      </a:solidFill>
                      <a:prstDash val="solid"/>
                      <a:round/>
                      <a:headEnd type="none" w="med" len="med"/>
                      <a:tailEnd type="none" w="med" len="med"/>
                    </a:lnT>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%of Aligns</a:t>
                      </a:r>
                    </a:p>
                  </a:txBody>
                  <a:tcPr>
                    <a:lnT w="12700" cap="flat" cmpd="sng" algn="ctr">
                      <a:solidFill>
                        <a:schemeClr val="bg1"/>
                      </a:solidFill>
                      <a:prstDash val="solid"/>
                      <a:round/>
                      <a:headEnd type="none" w="med" len="med"/>
                      <a:tailEnd type="none" w="med" len="med"/>
                    </a:lnT>
                    <a:solidFill>
                      <a:schemeClr val="bg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 of Aligns</a:t>
                      </a:r>
                    </a:p>
                  </a:txBody>
                  <a:tcP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%of Aligns</a:t>
                      </a:r>
                    </a:p>
                  </a:txBody>
                  <a:tcP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 of Aligns</a:t>
                      </a:r>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%of Aligns</a:t>
                      </a:r>
                    </a:p>
                  </a:txBody>
                  <a:tcPr>
                    <a:solidFill>
                      <a:srgbClr val="002060"/>
                    </a:solidFill>
                  </a:tcPr>
                </a:tc>
              </a:tr>
              <a:tr h="495300">
                <a:tc>
                  <a:txBody>
                    <a:bodyPr/>
                    <a:lstStyle/>
                    <a:p>
                      <a:pPr algn="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1</a:t>
                      </a:r>
                      <a:endParaRPr lang="en-US" b="0" dirty="0">
                        <a:solidFill>
                          <a:schemeClr val="tx1"/>
                        </a:solidFill>
                        <a:latin typeface="Calibri" pitchFamily="34" charset="0"/>
                      </a:endParaRPr>
                    </a:p>
                  </a:txBody>
                  <a:tcPr>
                    <a:solidFill>
                      <a:schemeClr val="bg1"/>
                    </a:solidFill>
                  </a:tcPr>
                </a:tc>
                <a:tc>
                  <a:txBody>
                    <a:bodyPr/>
                    <a:lstStyle/>
                    <a:p>
                      <a:pPr algn="ctr" fontAlgn="b"/>
                      <a:r>
                        <a:rPr lang="en-US" sz="2000" b="0" i="0" u="none" strike="noStrike" dirty="0">
                          <a:solidFill>
                            <a:srgbClr val="000000"/>
                          </a:solidFill>
                          <a:latin typeface="Calibri"/>
                        </a:rPr>
                        <a:t>4</a:t>
                      </a:r>
                    </a:p>
                  </a:txBody>
                  <a:tcPr marL="9525" marR="9525" marT="9525" marB="0" anchor="ctr">
                    <a:solidFill>
                      <a:srgbClr val="BCE292"/>
                    </a:solidFill>
                  </a:tcPr>
                </a:tc>
                <a:tc>
                  <a:txBody>
                    <a:bodyPr/>
                    <a:lstStyle/>
                    <a:p>
                      <a:pPr algn="ctr" fontAlgn="b"/>
                      <a:r>
                        <a:rPr lang="en-US" sz="2000" b="0" i="0" u="none" strike="noStrike" dirty="0" smtClean="0">
                          <a:solidFill>
                            <a:srgbClr val="000000"/>
                          </a:solidFill>
                          <a:latin typeface="Calibri"/>
                        </a:rPr>
                        <a:t>11.8</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BCE292"/>
                    </a:solidFill>
                  </a:tcPr>
                </a:tc>
                <a:tc>
                  <a:txBody>
                    <a:bodyPr/>
                    <a:lstStyle/>
                    <a:p>
                      <a:pPr algn="ctr" fontAlgn="b"/>
                      <a:r>
                        <a:rPr lang="en-US" sz="2000" b="0" i="0" u="none" strike="noStrike" dirty="0">
                          <a:solidFill>
                            <a:srgbClr val="000000"/>
                          </a:solidFill>
                          <a:latin typeface="Calibri"/>
                        </a:rPr>
                        <a:t>3</a:t>
                      </a:r>
                    </a:p>
                  </a:txBody>
                  <a:tcPr marL="9525" marR="9525" marT="9525" marB="0" anchor="ctr">
                    <a:solidFill>
                      <a:srgbClr val="FFCCFF"/>
                    </a:solidFill>
                  </a:tcPr>
                </a:tc>
                <a:tc>
                  <a:txBody>
                    <a:bodyPr/>
                    <a:lstStyle/>
                    <a:p>
                      <a:pPr algn="ctr" fontAlgn="b"/>
                      <a:r>
                        <a:rPr lang="en-US" sz="2000" b="0" i="0" u="none" strike="noStrike" dirty="0" smtClean="0">
                          <a:solidFill>
                            <a:srgbClr val="000000"/>
                          </a:solidFill>
                          <a:latin typeface="Calibri"/>
                        </a:rPr>
                        <a:t>6.9</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FFCCFF"/>
                    </a:solidFill>
                  </a:tcPr>
                </a:tc>
                <a:tc>
                  <a:txBody>
                    <a:bodyPr/>
                    <a:lstStyle/>
                    <a:p>
                      <a:pPr algn="ctr" fontAlgn="b"/>
                      <a:r>
                        <a:rPr lang="en-US" sz="2000" b="0" i="0" u="none" strike="noStrike" dirty="0">
                          <a:solidFill>
                            <a:srgbClr val="000000"/>
                          </a:solidFill>
                          <a:latin typeface="Calibri"/>
                        </a:rPr>
                        <a:t>5</a:t>
                      </a:r>
                    </a:p>
                  </a:txBody>
                  <a:tcPr marL="9525" marR="9525" marT="9525" marB="0" anchor="ctr"/>
                </a:tc>
                <a:tc>
                  <a:txBody>
                    <a:bodyPr/>
                    <a:lstStyle/>
                    <a:p>
                      <a:pPr algn="ctr" fontAlgn="b"/>
                      <a:r>
                        <a:rPr lang="en-US" sz="2000" b="0" i="0" u="none" strike="noStrike" dirty="0" smtClean="0">
                          <a:solidFill>
                            <a:srgbClr val="000000"/>
                          </a:solidFill>
                          <a:latin typeface="Calibri"/>
                        </a:rPr>
                        <a:t>9.4</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2</a:t>
                      </a:r>
                      <a:endParaRPr lang="en-US" b="0" dirty="0" smtClean="0">
                        <a:solidFill>
                          <a:schemeClr val="tx1"/>
                        </a:solidFill>
                        <a:latin typeface="Calibri" pitchFamily="34" charset="0"/>
                      </a:endParaRPr>
                    </a:p>
                  </a:txBody>
                  <a:tcPr>
                    <a:solidFill>
                      <a:schemeClr val="bg1"/>
                    </a:solidFill>
                  </a:tcPr>
                </a:tc>
                <a:tc>
                  <a:txBody>
                    <a:bodyPr/>
                    <a:lstStyle/>
                    <a:p>
                      <a:pPr algn="ctr" fontAlgn="b"/>
                      <a:r>
                        <a:rPr lang="en-US" sz="2000" b="0" i="0" u="none" strike="noStrike" dirty="0">
                          <a:solidFill>
                            <a:srgbClr val="000000"/>
                          </a:solidFill>
                          <a:latin typeface="Calibri"/>
                        </a:rPr>
                        <a:t>4</a:t>
                      </a:r>
                    </a:p>
                  </a:txBody>
                  <a:tcPr marL="9525" marR="9525" marT="9525" marB="0" anchor="ctr">
                    <a:solidFill>
                      <a:srgbClr val="E9F5DB"/>
                    </a:solidFill>
                  </a:tcPr>
                </a:tc>
                <a:tc>
                  <a:txBody>
                    <a:bodyPr/>
                    <a:lstStyle/>
                    <a:p>
                      <a:pPr algn="ctr" fontAlgn="b"/>
                      <a:r>
                        <a:rPr lang="en-US" sz="2000" b="0" i="0" u="none" strike="noStrike" dirty="0" smtClean="0">
                          <a:solidFill>
                            <a:srgbClr val="000000"/>
                          </a:solidFill>
                          <a:latin typeface="Calibri"/>
                        </a:rPr>
                        <a:t>11.8</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E9F5DB"/>
                    </a:solidFill>
                  </a:tcPr>
                </a:tc>
                <a:tc>
                  <a:txBody>
                    <a:bodyPr/>
                    <a:lstStyle/>
                    <a:p>
                      <a:pPr algn="ctr" fontAlgn="b"/>
                      <a:r>
                        <a:rPr lang="en-US" sz="2000" b="0" i="0" u="none" strike="noStrike" dirty="0">
                          <a:solidFill>
                            <a:srgbClr val="000000"/>
                          </a:solidFill>
                          <a:latin typeface="Calibri"/>
                        </a:rPr>
                        <a:t>17</a:t>
                      </a:r>
                    </a:p>
                  </a:txBody>
                  <a:tcPr marL="9525" marR="9525" marT="9525" marB="0" anchor="ctr">
                    <a:solidFill>
                      <a:srgbClr val="FFF3FF"/>
                    </a:solidFill>
                  </a:tcPr>
                </a:tc>
                <a:tc>
                  <a:txBody>
                    <a:bodyPr/>
                    <a:lstStyle/>
                    <a:p>
                      <a:pPr algn="ctr" fontAlgn="b"/>
                      <a:r>
                        <a:rPr lang="en-US" sz="2000" b="0" i="0" u="none" strike="noStrike" dirty="0" smtClean="0">
                          <a:solidFill>
                            <a:srgbClr val="000000"/>
                          </a:solidFill>
                          <a:latin typeface="Calibri"/>
                        </a:rPr>
                        <a:t>39.5</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FFF3FF"/>
                    </a:solidFill>
                  </a:tcPr>
                </a:tc>
                <a:tc>
                  <a:txBody>
                    <a:bodyPr/>
                    <a:lstStyle/>
                    <a:p>
                      <a:pPr algn="ctr" fontAlgn="b"/>
                      <a:r>
                        <a:rPr lang="en-US" sz="2000" b="0" i="0" u="none" strike="noStrike" dirty="0">
                          <a:solidFill>
                            <a:srgbClr val="000000"/>
                          </a:solidFill>
                          <a:latin typeface="Calibri"/>
                        </a:rPr>
                        <a:t>24</a:t>
                      </a:r>
                    </a:p>
                  </a:txBody>
                  <a:tcPr marL="9525" marR="9525" marT="9525" marB="0" anchor="ctr"/>
                </a:tc>
                <a:tc>
                  <a:txBody>
                    <a:bodyPr/>
                    <a:lstStyle/>
                    <a:p>
                      <a:pPr algn="ctr" fontAlgn="b"/>
                      <a:r>
                        <a:rPr lang="en-US" sz="2000" b="0" i="0" u="none" strike="noStrike" dirty="0" smtClean="0">
                          <a:solidFill>
                            <a:srgbClr val="000000"/>
                          </a:solidFill>
                          <a:latin typeface="Calibri"/>
                        </a:rPr>
                        <a:t>45.3</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3</a:t>
                      </a:r>
                      <a:endParaRPr lang="en-US" b="0" dirty="0" smtClean="0">
                        <a:solidFill>
                          <a:schemeClr val="tx1"/>
                        </a:solidFill>
                        <a:latin typeface="Calibri" pitchFamily="34" charset="0"/>
                      </a:endParaRPr>
                    </a:p>
                  </a:txBody>
                  <a:tcPr>
                    <a:solidFill>
                      <a:schemeClr val="bg1"/>
                    </a:solidFill>
                  </a:tcPr>
                </a:tc>
                <a:tc>
                  <a:txBody>
                    <a:bodyPr/>
                    <a:lstStyle/>
                    <a:p>
                      <a:pPr algn="ctr" fontAlgn="b"/>
                      <a:r>
                        <a:rPr lang="en-US" sz="2000" b="0" i="0" u="none" strike="noStrike" dirty="0">
                          <a:solidFill>
                            <a:srgbClr val="000000"/>
                          </a:solidFill>
                          <a:latin typeface="Calibri"/>
                        </a:rPr>
                        <a:t>7</a:t>
                      </a:r>
                    </a:p>
                  </a:txBody>
                  <a:tcPr marL="9525" marR="9525" marT="9525" marB="0" anchor="ctr">
                    <a:solidFill>
                      <a:srgbClr val="BCE292"/>
                    </a:solidFill>
                  </a:tcPr>
                </a:tc>
                <a:tc>
                  <a:txBody>
                    <a:bodyPr/>
                    <a:lstStyle/>
                    <a:p>
                      <a:pPr algn="ctr" fontAlgn="b"/>
                      <a:r>
                        <a:rPr lang="en-US" sz="2000" b="0" i="0" u="none" strike="noStrike" dirty="0" smtClean="0">
                          <a:solidFill>
                            <a:srgbClr val="000000"/>
                          </a:solidFill>
                          <a:latin typeface="Calibri"/>
                        </a:rPr>
                        <a:t>20.6</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BCE292"/>
                    </a:solidFill>
                  </a:tcPr>
                </a:tc>
                <a:tc>
                  <a:txBody>
                    <a:bodyPr/>
                    <a:lstStyle/>
                    <a:p>
                      <a:pPr algn="ctr" fontAlgn="b"/>
                      <a:r>
                        <a:rPr lang="en-US" sz="2000" b="0" i="0" u="none" strike="noStrike" dirty="0">
                          <a:solidFill>
                            <a:srgbClr val="000000"/>
                          </a:solidFill>
                          <a:latin typeface="Calibri"/>
                        </a:rPr>
                        <a:t>14</a:t>
                      </a:r>
                    </a:p>
                  </a:txBody>
                  <a:tcPr marL="9525" marR="9525" marT="9525" marB="0" anchor="ctr">
                    <a:solidFill>
                      <a:srgbClr val="FFCCFF"/>
                    </a:solidFill>
                  </a:tcPr>
                </a:tc>
                <a:tc>
                  <a:txBody>
                    <a:bodyPr/>
                    <a:lstStyle/>
                    <a:p>
                      <a:pPr algn="ctr" fontAlgn="b"/>
                      <a:r>
                        <a:rPr lang="en-US" sz="2000" b="0" i="0" u="none" strike="noStrike" dirty="0" smtClean="0">
                          <a:solidFill>
                            <a:srgbClr val="000000"/>
                          </a:solidFill>
                          <a:latin typeface="Calibri"/>
                        </a:rPr>
                        <a:t>32.5</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FFCCFF"/>
                    </a:solidFill>
                  </a:tcPr>
                </a:tc>
                <a:tc>
                  <a:txBody>
                    <a:bodyPr/>
                    <a:lstStyle/>
                    <a:p>
                      <a:pPr algn="ctr" fontAlgn="b"/>
                      <a:r>
                        <a:rPr lang="en-US" sz="2000" b="0" i="0" u="none" strike="noStrike" dirty="0">
                          <a:solidFill>
                            <a:srgbClr val="000000"/>
                          </a:solidFill>
                          <a:latin typeface="Calibri"/>
                        </a:rPr>
                        <a:t>14</a:t>
                      </a:r>
                    </a:p>
                  </a:txBody>
                  <a:tcPr marL="9525" marR="9525" marT="9525" marB="0" anchor="ctr"/>
                </a:tc>
                <a:tc>
                  <a:txBody>
                    <a:bodyPr/>
                    <a:lstStyle/>
                    <a:p>
                      <a:pPr algn="ctr" fontAlgn="b"/>
                      <a:r>
                        <a:rPr lang="en-US" sz="2000" b="0" i="0" u="none" strike="noStrike" dirty="0" smtClean="0">
                          <a:solidFill>
                            <a:srgbClr val="000000"/>
                          </a:solidFill>
                          <a:latin typeface="Calibri"/>
                        </a:rPr>
                        <a:t>26.4</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4</a:t>
                      </a:r>
                      <a:endParaRPr lang="en-US" b="0" dirty="0" smtClean="0">
                        <a:solidFill>
                          <a:schemeClr val="tx1"/>
                        </a:solidFill>
                        <a:latin typeface="Calibri" pitchFamily="34" charset="0"/>
                      </a:endParaRPr>
                    </a:p>
                  </a:txBody>
                  <a:tcPr>
                    <a:solidFill>
                      <a:schemeClr val="bg1"/>
                    </a:solidFill>
                  </a:tcPr>
                </a:tc>
                <a:tc>
                  <a:txBody>
                    <a:bodyPr/>
                    <a:lstStyle/>
                    <a:p>
                      <a:pPr algn="ctr" fontAlgn="b"/>
                      <a:r>
                        <a:rPr lang="en-US" sz="2000" b="0" i="0" u="none" strike="noStrike" dirty="0">
                          <a:solidFill>
                            <a:srgbClr val="000000"/>
                          </a:solidFill>
                          <a:latin typeface="Calibri"/>
                        </a:rPr>
                        <a:t>11</a:t>
                      </a:r>
                    </a:p>
                  </a:txBody>
                  <a:tcPr marL="9525" marR="9525" marT="9525" marB="0" anchor="ctr">
                    <a:solidFill>
                      <a:srgbClr val="E9F5DB"/>
                    </a:solidFill>
                  </a:tcPr>
                </a:tc>
                <a:tc>
                  <a:txBody>
                    <a:bodyPr/>
                    <a:lstStyle/>
                    <a:p>
                      <a:pPr algn="ctr" fontAlgn="b"/>
                      <a:r>
                        <a:rPr lang="en-US" sz="2000" b="0" i="0" u="none" strike="noStrike" dirty="0" smtClean="0">
                          <a:solidFill>
                            <a:srgbClr val="000000"/>
                          </a:solidFill>
                          <a:latin typeface="Calibri"/>
                        </a:rPr>
                        <a:t>32.3</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E9F5DB"/>
                    </a:solidFill>
                  </a:tcPr>
                </a:tc>
                <a:tc>
                  <a:txBody>
                    <a:bodyPr/>
                    <a:lstStyle/>
                    <a:p>
                      <a:pPr algn="ctr" fontAlgn="b"/>
                      <a:r>
                        <a:rPr lang="en-US" sz="2000" b="0" i="0" u="none" strike="noStrike" dirty="0">
                          <a:solidFill>
                            <a:srgbClr val="000000"/>
                          </a:solidFill>
                          <a:latin typeface="Calibri"/>
                        </a:rPr>
                        <a:t>8</a:t>
                      </a:r>
                    </a:p>
                  </a:txBody>
                  <a:tcPr marL="9525" marR="9525" marT="9525" marB="0" anchor="ctr">
                    <a:solidFill>
                      <a:srgbClr val="FFF3FF"/>
                    </a:solidFill>
                  </a:tcPr>
                </a:tc>
                <a:tc>
                  <a:txBody>
                    <a:bodyPr/>
                    <a:lstStyle/>
                    <a:p>
                      <a:pPr algn="ctr" fontAlgn="b"/>
                      <a:r>
                        <a:rPr lang="en-US" sz="2000" b="0" i="0" u="none" strike="noStrike" dirty="0" smtClean="0">
                          <a:solidFill>
                            <a:srgbClr val="000000"/>
                          </a:solidFill>
                          <a:latin typeface="Calibri"/>
                        </a:rPr>
                        <a:t>18.6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FFF3FF"/>
                    </a:solidFill>
                  </a:tcPr>
                </a:tc>
                <a:tc>
                  <a:txBody>
                    <a:bodyPr/>
                    <a:lstStyle/>
                    <a:p>
                      <a:pPr algn="ctr" fontAlgn="b"/>
                      <a:r>
                        <a:rPr lang="en-US" sz="2000" b="0" i="0" u="none" strike="noStrike">
                          <a:solidFill>
                            <a:srgbClr val="000000"/>
                          </a:solidFill>
                          <a:latin typeface="Calibri"/>
                        </a:rPr>
                        <a:t>8</a:t>
                      </a:r>
                    </a:p>
                  </a:txBody>
                  <a:tcPr marL="9525" marR="9525" marT="9525" marB="0" anchor="ctr"/>
                </a:tc>
                <a:tc>
                  <a:txBody>
                    <a:bodyPr/>
                    <a:lstStyle/>
                    <a:p>
                      <a:pPr algn="ctr" fontAlgn="b"/>
                      <a:r>
                        <a:rPr lang="en-US" sz="2000" b="0" i="0" u="none" strike="noStrike" dirty="0" smtClean="0">
                          <a:solidFill>
                            <a:srgbClr val="000000"/>
                          </a:solidFill>
                          <a:latin typeface="Calibri"/>
                        </a:rPr>
                        <a:t>15.1</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5</a:t>
                      </a:r>
                      <a:endParaRPr lang="en-US" b="0" dirty="0" smtClean="0">
                        <a:solidFill>
                          <a:schemeClr val="tx1"/>
                        </a:solidFill>
                        <a:latin typeface="Calibri" pitchFamily="34" charset="0"/>
                      </a:endParaRPr>
                    </a:p>
                  </a:txBody>
                  <a:tcPr>
                    <a:solidFill>
                      <a:schemeClr val="bg1"/>
                    </a:solidFill>
                  </a:tcPr>
                </a:tc>
                <a:tc>
                  <a:txBody>
                    <a:bodyPr/>
                    <a:lstStyle/>
                    <a:p>
                      <a:pPr algn="ctr" fontAlgn="b"/>
                      <a:r>
                        <a:rPr lang="en-US" sz="2000" b="0" i="0" u="none" strike="noStrike" dirty="0">
                          <a:solidFill>
                            <a:srgbClr val="000000"/>
                          </a:solidFill>
                          <a:latin typeface="Calibri"/>
                        </a:rPr>
                        <a:t>8</a:t>
                      </a:r>
                    </a:p>
                  </a:txBody>
                  <a:tcPr marL="9525" marR="9525" marT="9525" marB="0" anchor="ctr">
                    <a:solidFill>
                      <a:srgbClr val="BCE292"/>
                    </a:solidFill>
                  </a:tcPr>
                </a:tc>
                <a:tc>
                  <a:txBody>
                    <a:bodyPr/>
                    <a:lstStyle/>
                    <a:p>
                      <a:pPr algn="ctr" fontAlgn="b"/>
                      <a:r>
                        <a:rPr lang="en-US" sz="2000" b="0" i="0" u="none" strike="noStrike" dirty="0" smtClean="0">
                          <a:solidFill>
                            <a:srgbClr val="000000"/>
                          </a:solidFill>
                          <a:latin typeface="Calibri"/>
                        </a:rPr>
                        <a:t>23.5</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BCE292"/>
                    </a:solidFill>
                  </a:tcPr>
                </a:tc>
                <a:tc>
                  <a:txBody>
                    <a:bodyPr/>
                    <a:lstStyle/>
                    <a:p>
                      <a:pPr algn="ctr" fontAlgn="b"/>
                      <a:r>
                        <a:rPr lang="en-US" sz="2000" b="0" i="0" u="none" strike="noStrike" dirty="0">
                          <a:solidFill>
                            <a:srgbClr val="000000"/>
                          </a:solidFill>
                          <a:latin typeface="Calibri"/>
                        </a:rPr>
                        <a:t>1</a:t>
                      </a:r>
                    </a:p>
                  </a:txBody>
                  <a:tcPr marL="9525" marR="9525" marT="9525" marB="0" anchor="ctr">
                    <a:solidFill>
                      <a:srgbClr val="FFCCFF"/>
                    </a:solidFill>
                  </a:tcPr>
                </a:tc>
                <a:tc>
                  <a:txBody>
                    <a:bodyPr/>
                    <a:lstStyle/>
                    <a:p>
                      <a:pPr algn="ctr" fontAlgn="b"/>
                      <a:r>
                        <a:rPr lang="en-US" sz="2000" b="0" i="0" u="none" strike="noStrike" dirty="0" smtClean="0">
                          <a:solidFill>
                            <a:srgbClr val="000000"/>
                          </a:solidFill>
                          <a:latin typeface="Calibri"/>
                        </a:rPr>
                        <a:t>2.3</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solidFill>
                      <a:srgbClr val="FFCCFF"/>
                    </a:solidFill>
                  </a:tcPr>
                </a:tc>
                <a:tc>
                  <a:txBody>
                    <a:bodyPr/>
                    <a:lstStyle/>
                    <a:p>
                      <a:pPr algn="ctr" fontAlgn="b"/>
                      <a:r>
                        <a:rPr lang="en-US" sz="2000" b="0" i="0" u="none" strike="noStrike" dirty="0">
                          <a:solidFill>
                            <a:srgbClr val="000000"/>
                          </a:solidFill>
                          <a:latin typeface="Calibri"/>
                        </a:rPr>
                        <a:t>2</a:t>
                      </a:r>
                    </a:p>
                  </a:txBody>
                  <a:tcPr marL="9525" marR="9525" marT="9525" marB="0" anchor="ctr"/>
                </a:tc>
                <a:tc>
                  <a:txBody>
                    <a:bodyPr/>
                    <a:lstStyle/>
                    <a:p>
                      <a:pPr algn="ctr" fontAlgn="b"/>
                      <a:r>
                        <a:rPr lang="en-US" sz="2000" b="0" i="0" u="none" strike="noStrike" dirty="0" smtClean="0">
                          <a:solidFill>
                            <a:srgbClr val="000000"/>
                          </a:solidFill>
                          <a:latin typeface="Calibri"/>
                        </a:rPr>
                        <a:t>3.8</a:t>
                      </a:r>
                      <a:r>
                        <a:rPr lang="en-US" sz="2000" b="0" i="0" u="none" strike="noStrike" baseline="0" dirty="0" smtClean="0">
                          <a:solidFill>
                            <a:srgbClr val="000000"/>
                          </a:solidFill>
                          <a:latin typeface="Calibri"/>
                        </a:rPr>
                        <a:t> </a:t>
                      </a:r>
                      <a:r>
                        <a:rPr lang="en-US" sz="2000" b="0" i="0" u="none" strike="noStrike" kern="1200" dirty="0" smtClean="0">
                          <a:solidFill>
                            <a:srgbClr val="000000"/>
                          </a:solidFill>
                          <a:latin typeface="Calibri"/>
                          <a:ea typeface="+mn-ea"/>
                          <a:cs typeface="+mn-cs"/>
                        </a:rPr>
                        <a:t>%</a:t>
                      </a:r>
                      <a:endParaRPr lang="en-US" sz="2000" b="0" i="0" u="none" strike="noStrike" dirty="0">
                        <a:solidFill>
                          <a:srgbClr val="000000"/>
                        </a:solidFill>
                        <a:latin typeface="Calibri"/>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Total</a:t>
                      </a:r>
                    </a:p>
                  </a:txBody>
                  <a:tcPr>
                    <a:solidFill>
                      <a:schemeClr val="bg1"/>
                    </a:solidFill>
                  </a:tcPr>
                </a:tc>
                <a:tc>
                  <a:txBody>
                    <a:bodyPr/>
                    <a:lstStyle/>
                    <a:p>
                      <a:pPr algn="ctr" fontAlgn="b"/>
                      <a:r>
                        <a:rPr lang="en-US" sz="2000" b="0" i="0" u="none" strike="noStrike" dirty="0">
                          <a:solidFill>
                            <a:schemeClr val="tx1"/>
                          </a:solidFill>
                          <a:latin typeface="Calibri"/>
                        </a:rPr>
                        <a:t>34</a:t>
                      </a:r>
                    </a:p>
                  </a:txBody>
                  <a:tcPr marL="9525" marR="9525" marT="9525" marB="0" anchor="ctr">
                    <a:solidFill>
                      <a:schemeClr val="bg1"/>
                    </a:solidFill>
                  </a:tcPr>
                </a:tc>
                <a:tc>
                  <a:txBody>
                    <a:bodyPr/>
                    <a:lstStyle/>
                    <a:p>
                      <a:pPr algn="ctr" fontAlgn="b"/>
                      <a:r>
                        <a:rPr lang="en-US" sz="2000" b="0" i="0" u="none" strike="noStrike" dirty="0">
                          <a:solidFill>
                            <a:schemeClr val="tx1"/>
                          </a:solidFill>
                          <a:latin typeface="Calibri"/>
                        </a:rPr>
                        <a:t>100</a:t>
                      </a:r>
                    </a:p>
                  </a:txBody>
                  <a:tcPr marL="9525" marR="9525" marT="9525" marB="0" anchor="ctr">
                    <a:solidFill>
                      <a:schemeClr val="bg1"/>
                    </a:solidFill>
                  </a:tcPr>
                </a:tc>
                <a:tc>
                  <a:txBody>
                    <a:bodyPr/>
                    <a:lstStyle/>
                    <a:p>
                      <a:pPr algn="ctr" fontAlgn="b"/>
                      <a:r>
                        <a:rPr lang="en-US" sz="2000" b="0" i="0" u="none" strike="noStrike" dirty="0">
                          <a:solidFill>
                            <a:schemeClr val="tx1"/>
                          </a:solidFill>
                          <a:latin typeface="Calibri"/>
                        </a:rPr>
                        <a:t>43</a:t>
                      </a:r>
                    </a:p>
                  </a:txBody>
                  <a:tcPr marL="9525" marR="9525" marT="9525" marB="0" anchor="ctr">
                    <a:solidFill>
                      <a:schemeClr val="bg1"/>
                    </a:solidFill>
                  </a:tcPr>
                </a:tc>
                <a:tc>
                  <a:txBody>
                    <a:bodyPr/>
                    <a:lstStyle/>
                    <a:p>
                      <a:pPr algn="ctr" fontAlgn="b"/>
                      <a:r>
                        <a:rPr lang="en-US" sz="2000" b="0" i="0" u="none" strike="noStrike" dirty="0">
                          <a:solidFill>
                            <a:schemeClr val="tx1"/>
                          </a:solidFill>
                          <a:latin typeface="Calibri"/>
                        </a:rPr>
                        <a:t>100</a:t>
                      </a:r>
                    </a:p>
                  </a:txBody>
                  <a:tcPr marL="9525" marR="9525" marT="9525" marB="0" anchor="ctr">
                    <a:solidFill>
                      <a:schemeClr val="bg1"/>
                    </a:solidFill>
                  </a:tcPr>
                </a:tc>
                <a:tc>
                  <a:txBody>
                    <a:bodyPr/>
                    <a:lstStyle/>
                    <a:p>
                      <a:pPr algn="ctr" fontAlgn="b"/>
                      <a:r>
                        <a:rPr lang="en-US" sz="2000" b="1" i="0" u="none" strike="noStrike" dirty="0">
                          <a:solidFill>
                            <a:schemeClr val="tx1"/>
                          </a:solidFill>
                          <a:latin typeface="Calibri"/>
                        </a:rPr>
                        <a:t>53</a:t>
                      </a:r>
                    </a:p>
                  </a:txBody>
                  <a:tcPr marL="9525" marR="9525" marT="9525" marB="0" anchor="ctr">
                    <a:solidFill>
                      <a:schemeClr val="bg1"/>
                    </a:solidFill>
                  </a:tcPr>
                </a:tc>
                <a:tc>
                  <a:txBody>
                    <a:bodyPr/>
                    <a:lstStyle/>
                    <a:p>
                      <a:pPr algn="ctr" fontAlgn="b"/>
                      <a:r>
                        <a:rPr lang="en-US" sz="2000" b="0" i="0" u="none" strike="noStrike" dirty="0">
                          <a:solidFill>
                            <a:schemeClr val="tx1"/>
                          </a:solidFill>
                          <a:latin typeface="Calibri"/>
                        </a:rPr>
                        <a:t>100</a:t>
                      </a:r>
                    </a:p>
                  </a:txBody>
                  <a:tcPr marL="9525" marR="9525" marT="9525" marB="0" anchor="ctr">
                    <a:solidFill>
                      <a:schemeClr val="bg1"/>
                    </a:solidFill>
                  </a:tcPr>
                </a:tc>
              </a:tr>
            </a:tbl>
          </a:graphicData>
        </a:graphic>
      </p:graphicFrame>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27</a:t>
            </a:fld>
            <a:endParaRPr lang="en-US" dirty="0"/>
          </a:p>
        </p:txBody>
      </p:sp>
      <p:sp>
        <p:nvSpPr>
          <p:cNvPr id="13" name="Rectangle 12"/>
          <p:cNvSpPr/>
          <p:nvPr/>
        </p:nvSpPr>
        <p:spPr>
          <a:xfrm>
            <a:off x="685800" y="304800"/>
            <a:ext cx="7467600" cy="707886"/>
          </a:xfrm>
          <a:prstGeom prst="rect">
            <a:avLst/>
          </a:prstGeom>
        </p:spPr>
        <p:txBody>
          <a:bodyPr wrap="square">
            <a:spAutoFit/>
          </a:bodyPr>
          <a:lstStyle/>
          <a:p>
            <a:r>
              <a:rPr lang="en-US" sz="4000" b="1" dirty="0" smtClean="0">
                <a:solidFill>
                  <a:schemeClr val="tx1"/>
                </a:solidFill>
                <a:latin typeface="Calibri" pitchFamily="34" charset="0"/>
              </a:rPr>
              <a:t>CC Evaluation: </a:t>
            </a:r>
            <a:r>
              <a:rPr lang="en-US" sz="3200" dirty="0" smtClean="0">
                <a:solidFill>
                  <a:schemeClr val="tx1"/>
                </a:solidFill>
                <a:latin typeface="Calibri" pitchFamily="34" charset="0"/>
              </a:rPr>
              <a:t>Language Model</a:t>
            </a:r>
            <a:endParaRPr lang="en-US" sz="4000" dirty="0">
              <a:solidFill>
                <a:schemeClr val="tx1"/>
              </a:solidFill>
              <a:latin typeface="Calibri" pitchFamily="34" charset="0"/>
            </a:endParaRPr>
          </a:p>
        </p:txBody>
      </p:sp>
      <p:sp>
        <p:nvSpPr>
          <p:cNvPr id="12" name="Freeform 11"/>
          <p:cNvSpPr/>
          <p:nvPr/>
        </p:nvSpPr>
        <p:spPr bwMode="auto">
          <a:xfrm rot="5400000" flipH="1">
            <a:off x="4876800" y="1828800"/>
            <a:ext cx="76200" cy="16002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5" name="Freeform 14"/>
          <p:cNvSpPr/>
          <p:nvPr/>
        </p:nvSpPr>
        <p:spPr bwMode="auto">
          <a:xfrm rot="5400000" flipH="1">
            <a:off x="7353300" y="1866900"/>
            <a:ext cx="76200" cy="15240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7" name="Freeform 16"/>
          <p:cNvSpPr/>
          <p:nvPr/>
        </p:nvSpPr>
        <p:spPr bwMode="auto">
          <a:xfrm rot="5400000" flipH="1">
            <a:off x="6019800" y="1066800"/>
            <a:ext cx="152400" cy="21336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21" name="Freeform 20"/>
          <p:cNvSpPr/>
          <p:nvPr/>
        </p:nvSpPr>
        <p:spPr bwMode="auto">
          <a:xfrm rot="5400000" flipH="1">
            <a:off x="2504804" y="1738448"/>
            <a:ext cx="304800" cy="16002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28</a:t>
            </a:fld>
            <a:endParaRPr lang="en-US" dirty="0"/>
          </a:p>
        </p:txBody>
      </p:sp>
      <p:sp>
        <p:nvSpPr>
          <p:cNvPr id="13" name="Rectangle 12"/>
          <p:cNvSpPr/>
          <p:nvPr/>
        </p:nvSpPr>
        <p:spPr>
          <a:xfrm>
            <a:off x="685800" y="304800"/>
            <a:ext cx="7467600" cy="707886"/>
          </a:xfrm>
          <a:prstGeom prst="rect">
            <a:avLst/>
          </a:prstGeom>
        </p:spPr>
        <p:txBody>
          <a:bodyPr wrap="square">
            <a:spAutoFit/>
          </a:bodyPr>
          <a:lstStyle/>
          <a:p>
            <a:r>
              <a:rPr lang="en-US" sz="4000" b="1" dirty="0" smtClean="0">
                <a:solidFill>
                  <a:schemeClr val="tx1"/>
                </a:solidFill>
                <a:latin typeface="Calibri" pitchFamily="34" charset="0"/>
              </a:rPr>
              <a:t>CC Evaluation: </a:t>
            </a:r>
            <a:r>
              <a:rPr lang="en-US" sz="3200" dirty="0" smtClean="0">
                <a:solidFill>
                  <a:schemeClr val="tx1"/>
                </a:solidFill>
                <a:latin typeface="Calibri" pitchFamily="34" charset="0"/>
              </a:rPr>
              <a:t>Okapi</a:t>
            </a:r>
            <a:endParaRPr lang="en-US" sz="4000" dirty="0">
              <a:solidFill>
                <a:schemeClr val="tx1"/>
              </a:solidFill>
              <a:latin typeface="Calibri" pitchFamily="34" charset="0"/>
            </a:endParaRPr>
          </a:p>
        </p:txBody>
      </p:sp>
      <p:graphicFrame>
        <p:nvGraphicFramePr>
          <p:cNvPr id="9" name="Table 8"/>
          <p:cNvGraphicFramePr>
            <a:graphicFrameLocks noGrp="1"/>
          </p:cNvGraphicFramePr>
          <p:nvPr/>
        </p:nvGraphicFramePr>
        <p:xfrm>
          <a:off x="1143000" y="1447800"/>
          <a:ext cx="5878285" cy="4610100"/>
        </p:xfrm>
        <a:graphic>
          <a:graphicData uri="http://schemas.openxmlformats.org/drawingml/2006/table">
            <a:tbl>
              <a:tblPr firstRow="1" firstCol="1" bandRow="1">
                <a:tableStyleId>{7DF18680-E054-41AD-8BC1-D1AEF772440D}</a:tableStyleId>
              </a:tblPr>
              <a:tblGrid>
                <a:gridCol w="1175657"/>
                <a:gridCol w="1175657"/>
                <a:gridCol w="1175657"/>
                <a:gridCol w="1175657"/>
                <a:gridCol w="1175657"/>
              </a:tblGrid>
              <a:tr h="647700">
                <a:tc>
                  <a:txBody>
                    <a:bodyPr/>
                    <a:lstStyle/>
                    <a:p>
                      <a:endParaRPr lang="en-US" dirty="0"/>
                    </a:p>
                  </a:txBody>
                  <a:tcPr>
                    <a:lnR w="12700" cmpd="sng">
                      <a:noFill/>
                    </a:lnR>
                    <a:solidFill>
                      <a:schemeClr val="bg1"/>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Top 3 translations</a:t>
                      </a:r>
                    </a:p>
                  </a:txBody>
                  <a:tcPr>
                    <a:lnL w="12700" cap="flat" cmpd="sng" algn="ctr">
                      <a:noFill/>
                      <a:prstDash val="solid"/>
                      <a:round/>
                      <a:headEnd type="none" w="med" len="med"/>
                      <a:tailEnd type="none" w="med" len="med"/>
                    </a:lnL>
                    <a:solidFill>
                      <a:schemeClr val="bg1"/>
                    </a:solidFill>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c hMerge="1">
                  <a:txBody>
                    <a:bodyPr/>
                    <a:lstStyle/>
                    <a:p>
                      <a:endParaRPr lang="en-US"/>
                    </a:p>
                  </a:txBody>
                  <a:tcPr/>
                </a:tc>
              </a:tr>
              <a:tr h="495300">
                <a:tc>
                  <a:txBody>
                    <a:bodyPr/>
                    <a:lstStyle/>
                    <a:p>
                      <a:endParaRPr lang="en-US" dirty="0"/>
                    </a:p>
                  </a:txBody>
                  <a:tcPr>
                    <a:lnR w="12700" cap="flat" cmpd="sng" algn="ctr">
                      <a:solidFill>
                        <a:schemeClr val="bg1"/>
                      </a:solidFill>
                      <a:prstDash val="solid"/>
                      <a:round/>
                      <a:headEnd type="none" w="med" len="med"/>
                      <a:tailEnd type="none" w="med" len="med"/>
                    </a:lnR>
                    <a:solidFill>
                      <a:schemeClr val="bg1"/>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itchFamily="34" charset="0"/>
                        </a:rPr>
                        <a:t>No Transliteration</a:t>
                      </a:r>
                    </a:p>
                  </a:txBody>
                  <a:tcPr>
                    <a:lnL w="12700" cap="flat" cmpd="sng" algn="ctr">
                      <a:solidFill>
                        <a:schemeClr val="bg1"/>
                      </a:solidFill>
                      <a:prstDash val="solid"/>
                      <a:round/>
                      <a:headEnd type="none" w="med" len="med"/>
                      <a:tailEnd type="none" w="med" len="med"/>
                    </a:lnL>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chemeClr val="bg2">
                        <a:lumMod val="50000"/>
                      </a:schemeClr>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dirty="0" smtClean="0">
                          <a:latin typeface="Calibri" pitchFamily="34" charset="0"/>
                        </a:rPr>
                        <a:t>Transliteration</a:t>
                      </a:r>
                    </a:p>
                  </a:txBody>
                  <a:tcPr>
                    <a:solidFill>
                      <a:schemeClr val="bg1"/>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smtClean="0">
                        <a:latin typeface="Calibri" pitchFamily="34" charset="0"/>
                      </a:endParaRPr>
                    </a:p>
                  </a:txBody>
                  <a:tcPr>
                    <a:solidFill>
                      <a:srgbClr val="002060"/>
                    </a:solidFill>
                  </a:tcPr>
                </a:tc>
              </a:tr>
              <a:tr h="495300">
                <a:tc>
                  <a:txBody>
                    <a:bodyPr/>
                    <a:lstStyle/>
                    <a:p>
                      <a:endParaRPr lang="en-US" dirty="0"/>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 of Aligns</a:t>
                      </a:r>
                    </a:p>
                  </a:txBody>
                  <a:tcP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%of Aligns</a:t>
                      </a:r>
                    </a:p>
                  </a:txBody>
                  <a:tcPr>
                    <a:solidFill>
                      <a:schemeClr val="bg2">
                        <a:lumMod val="5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 of Aligns</a:t>
                      </a:r>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0" dirty="0" smtClean="0">
                          <a:solidFill>
                            <a:schemeClr val="bg1">
                              <a:lumMod val="95000"/>
                            </a:schemeClr>
                          </a:solidFill>
                          <a:latin typeface="Calibri" pitchFamily="34" charset="0"/>
                        </a:rPr>
                        <a:t>%of Aligns</a:t>
                      </a:r>
                    </a:p>
                  </a:txBody>
                  <a:tcPr>
                    <a:solidFill>
                      <a:srgbClr val="002060"/>
                    </a:solidFill>
                  </a:tcPr>
                </a:tc>
              </a:tr>
              <a:tr h="495300">
                <a:tc>
                  <a:txBody>
                    <a:bodyPr/>
                    <a:lstStyle/>
                    <a:p>
                      <a:pPr algn="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1</a:t>
                      </a:r>
                      <a:endParaRPr lang="en-US" b="0" dirty="0">
                        <a:solidFill>
                          <a:schemeClr val="tx1"/>
                        </a:solidFill>
                        <a:latin typeface="Calibri" pitchFamily="34" charset="0"/>
                      </a:endParaRP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11</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13.5</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0" i="0" u="none" strike="noStrike" kern="1200" dirty="0">
                          <a:solidFill>
                            <a:srgbClr val="000000"/>
                          </a:solidFill>
                          <a:latin typeface="Calibri"/>
                          <a:ea typeface="+mn-ea"/>
                          <a:cs typeface="+mn-cs"/>
                        </a:rPr>
                        <a:t>13</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14.9</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2</a:t>
                      </a:r>
                      <a:endParaRPr lang="en-US" b="0" dirty="0" smtClean="0">
                        <a:solidFill>
                          <a:schemeClr val="tx1"/>
                        </a:solidFill>
                        <a:latin typeface="Calibri" pitchFamily="34" charset="0"/>
                      </a:endParaRP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46</a:t>
                      </a:r>
                    </a:p>
                  </a:txBody>
                  <a:tcPr marL="9525" marR="9525" marT="9525" marB="0" anchor="ctr">
                    <a:solidFill>
                      <a:srgbClr val="FFF3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56.8</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F3FF"/>
                    </a:solidFill>
                  </a:tcPr>
                </a:tc>
                <a:tc>
                  <a:txBody>
                    <a:bodyPr/>
                    <a:lstStyle/>
                    <a:p>
                      <a:pPr algn="ctr" fontAlgn="b"/>
                      <a:r>
                        <a:rPr lang="en-US" sz="2000" b="0" i="0" u="none" strike="noStrike" kern="1200" dirty="0">
                          <a:solidFill>
                            <a:srgbClr val="000000"/>
                          </a:solidFill>
                          <a:latin typeface="Calibri"/>
                          <a:ea typeface="+mn-ea"/>
                          <a:cs typeface="+mn-cs"/>
                        </a:rPr>
                        <a:t>51</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58.6</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3</a:t>
                      </a:r>
                      <a:endParaRPr lang="en-US" b="0" dirty="0" smtClean="0">
                        <a:solidFill>
                          <a:schemeClr val="tx1"/>
                        </a:solidFill>
                        <a:latin typeface="Calibri" pitchFamily="34" charset="0"/>
                      </a:endParaRP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20</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24.7</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0" i="0" u="none" strike="noStrike" kern="1200" dirty="0">
                          <a:solidFill>
                            <a:srgbClr val="000000"/>
                          </a:solidFill>
                          <a:latin typeface="Calibri"/>
                          <a:ea typeface="+mn-ea"/>
                          <a:cs typeface="+mn-cs"/>
                        </a:rPr>
                        <a:t>19</a:t>
                      </a:r>
                    </a:p>
                  </a:txBody>
                  <a:tcPr marL="9525" marR="9525" marT="9525" marB="0" anchor="ctr"/>
                </a:tc>
                <a:tc>
                  <a:txBody>
                    <a:bodyPr/>
                    <a:lstStyle/>
                    <a:p>
                      <a:pPr algn="ctr" fontAlgn="b"/>
                      <a:r>
                        <a:rPr lang="en-US" sz="2000" b="1" i="0" u="none" strike="noStrike" kern="1200" dirty="0" smtClean="0">
                          <a:solidFill>
                            <a:srgbClr val="000000"/>
                          </a:solidFill>
                          <a:latin typeface="Calibri"/>
                          <a:ea typeface="+mn-ea"/>
                          <a:cs typeface="+mn-cs"/>
                        </a:rPr>
                        <a:t>21.8</a:t>
                      </a:r>
                      <a:r>
                        <a:rPr lang="en-US" sz="2000" b="1"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1"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4</a:t>
                      </a:r>
                      <a:endParaRPr lang="en-US" b="0" dirty="0" smtClean="0">
                        <a:solidFill>
                          <a:schemeClr val="tx1"/>
                        </a:solidFill>
                        <a:latin typeface="Calibri" pitchFamily="34" charset="0"/>
                      </a:endParaRP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4</a:t>
                      </a:r>
                    </a:p>
                  </a:txBody>
                  <a:tcPr marL="9525" marR="9525" marT="9525" marB="0" anchor="ctr">
                    <a:solidFill>
                      <a:srgbClr val="FFF3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4.9</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solidFill>
                      <a:srgbClr val="FFF3FF"/>
                    </a:solidFill>
                  </a:tcPr>
                </a:tc>
                <a:tc>
                  <a:txBody>
                    <a:bodyPr/>
                    <a:lstStyle/>
                    <a:p>
                      <a:pPr algn="ctr" fontAlgn="b"/>
                      <a:r>
                        <a:rPr lang="en-US" sz="2000" b="0" i="0" u="none" strike="noStrike" kern="1200" dirty="0">
                          <a:solidFill>
                            <a:srgbClr val="000000"/>
                          </a:solidFill>
                          <a:latin typeface="Calibri"/>
                          <a:ea typeface="+mn-ea"/>
                          <a:cs typeface="+mn-cs"/>
                        </a:rPr>
                        <a:t>4</a:t>
                      </a:r>
                    </a:p>
                  </a:txBody>
                  <a:tcPr marL="9525" marR="9525" marT="9525" marB="0" anchor="ctr"/>
                </a:tc>
                <a:tc>
                  <a:txBody>
                    <a:bodyPr/>
                    <a:lstStyle/>
                    <a:p>
                      <a:pPr algn="ctr" fontAlgn="b"/>
                      <a:r>
                        <a:rPr lang="en-US" sz="2000" b="0" i="0" u="none" strike="noStrike" kern="1200" dirty="0" smtClean="0">
                          <a:solidFill>
                            <a:srgbClr val="000000"/>
                          </a:solidFill>
                          <a:latin typeface="Calibri"/>
                          <a:ea typeface="+mn-ea"/>
                          <a:cs typeface="+mn-cs"/>
                        </a:rPr>
                        <a:t>4.6</a:t>
                      </a:r>
                      <a:r>
                        <a:rPr lang="en-US" sz="2000" b="0" i="0" u="none" strike="noStrike" kern="1200" baseline="0" dirty="0" smtClean="0">
                          <a:solidFill>
                            <a:srgbClr val="000000"/>
                          </a:solidFill>
                          <a:latin typeface="Calibri"/>
                          <a:ea typeface="+mn-ea"/>
                          <a:cs typeface="+mn-cs"/>
                        </a:rPr>
                        <a:t> </a:t>
                      </a:r>
                      <a:r>
                        <a:rPr lang="en-US" sz="2000" b="0" i="0" u="none" strike="noStrike" kern="1200" dirty="0" smtClean="0">
                          <a:solidFill>
                            <a:srgbClr val="000000"/>
                          </a:solidFill>
                          <a:latin typeface="Calibri"/>
                          <a:ea typeface="+mn-ea"/>
                          <a:cs typeface="+mn-cs"/>
                        </a:rPr>
                        <a:t>%</a:t>
                      </a:r>
                      <a:endParaRPr lang="en-US" sz="2000" b="0"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Class</a:t>
                      </a:r>
                      <a:r>
                        <a:rPr lang="en-US" b="0" baseline="0" dirty="0" smtClean="0">
                          <a:solidFill>
                            <a:schemeClr val="tx1"/>
                          </a:solidFill>
                          <a:latin typeface="Calibri" pitchFamily="34" charset="0"/>
                        </a:rPr>
                        <a:t> 5</a:t>
                      </a:r>
                      <a:endParaRPr lang="en-US" b="0" dirty="0" smtClean="0">
                        <a:solidFill>
                          <a:schemeClr val="tx1"/>
                        </a:solidFill>
                        <a:latin typeface="Calibri" pitchFamily="34" charset="0"/>
                      </a:endParaRP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0</a:t>
                      </a:r>
                    </a:p>
                  </a:txBody>
                  <a:tcPr marL="9525" marR="9525" marT="9525" marB="0" anchor="ctr">
                    <a:solidFill>
                      <a:srgbClr val="FFCCFF"/>
                    </a:solidFill>
                  </a:tcPr>
                </a:tc>
                <a:tc>
                  <a:txBody>
                    <a:bodyPr/>
                    <a:lstStyle/>
                    <a:p>
                      <a:pPr marL="0" algn="ctr" defTabSz="914400" rtl="0" eaLnBrk="1" fontAlgn="b" latinLnBrk="0" hangingPunct="1"/>
                      <a:r>
                        <a:rPr lang="en-US" sz="2000" b="0" i="0" u="none" strike="noStrike" kern="1200" dirty="0" smtClean="0">
                          <a:solidFill>
                            <a:srgbClr val="000000"/>
                          </a:solidFill>
                          <a:latin typeface="Calibri"/>
                          <a:ea typeface="+mn-ea"/>
                          <a:cs typeface="+mn-cs"/>
                        </a:rPr>
                        <a:t>0 %</a:t>
                      </a:r>
                      <a:endParaRPr lang="en-US" sz="2000" b="0" i="0" u="none" strike="noStrike" kern="1200" dirty="0">
                        <a:solidFill>
                          <a:srgbClr val="000000"/>
                        </a:solidFill>
                        <a:latin typeface="Calibri"/>
                        <a:ea typeface="+mn-ea"/>
                        <a:cs typeface="+mn-cs"/>
                      </a:endParaRPr>
                    </a:p>
                  </a:txBody>
                  <a:tcPr marL="9525" marR="9525" marT="9525" marB="0" anchor="ctr">
                    <a:solidFill>
                      <a:srgbClr val="FFCCFF"/>
                    </a:solidFill>
                  </a:tcPr>
                </a:tc>
                <a:tc>
                  <a:txBody>
                    <a:bodyPr/>
                    <a:lstStyle/>
                    <a:p>
                      <a:pPr algn="ctr" fontAlgn="b"/>
                      <a:r>
                        <a:rPr lang="en-US" sz="2000" b="0" i="0" u="none" strike="noStrike" kern="1200" dirty="0">
                          <a:solidFill>
                            <a:srgbClr val="000000"/>
                          </a:solidFill>
                          <a:latin typeface="Calibri"/>
                          <a:ea typeface="+mn-ea"/>
                          <a:cs typeface="+mn-cs"/>
                        </a:rPr>
                        <a:t>0</a:t>
                      </a:r>
                    </a:p>
                  </a:txBody>
                  <a:tcPr marL="9525" marR="9525" marT="9525" marB="0" anchor="ctr"/>
                </a:tc>
                <a:tc>
                  <a:txBody>
                    <a:bodyPr/>
                    <a:lstStyle/>
                    <a:p>
                      <a:pPr algn="ctr" fontAlgn="b"/>
                      <a:r>
                        <a:rPr lang="en-US" sz="2000" b="0" i="0" u="none" strike="noStrike" kern="1200" dirty="0" smtClean="0">
                          <a:solidFill>
                            <a:srgbClr val="000000"/>
                          </a:solidFill>
                          <a:latin typeface="Calibri"/>
                          <a:ea typeface="+mn-ea"/>
                          <a:cs typeface="+mn-cs"/>
                        </a:rPr>
                        <a:t>0 %</a:t>
                      </a:r>
                      <a:endParaRPr lang="en-US" sz="2000" b="0" i="0" u="none" strike="noStrike" kern="1200" dirty="0">
                        <a:solidFill>
                          <a:srgbClr val="000000"/>
                        </a:solidFill>
                        <a:latin typeface="Calibri"/>
                        <a:ea typeface="+mn-ea"/>
                        <a:cs typeface="+mn-cs"/>
                      </a:endParaRPr>
                    </a:p>
                  </a:txBody>
                  <a:tcPr marL="9525" marR="9525" marT="9525" marB="0" anchor="ctr"/>
                </a:tc>
              </a:tr>
              <a:tr h="49530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Total</a:t>
                      </a:r>
                    </a:p>
                  </a:txBody>
                  <a:tcP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81</a:t>
                      </a:r>
                    </a:p>
                  </a:txBody>
                  <a:tcPr marL="9525" marR="9525" marT="9525" marB="0" anchor="ctr">
                    <a:solidFill>
                      <a:schemeClr val="bg1"/>
                    </a:solidFill>
                  </a:tcPr>
                </a:tc>
                <a:tc>
                  <a:txBody>
                    <a:bodyPr/>
                    <a:lstStyle/>
                    <a:p>
                      <a:pPr marL="0" algn="ctr" defTabSz="914400" rtl="0" eaLnBrk="1" fontAlgn="b" latinLnBrk="0" hangingPunct="1"/>
                      <a:r>
                        <a:rPr lang="en-US" sz="2000" b="0" i="0" u="none" strike="noStrike" kern="1200" dirty="0">
                          <a:solidFill>
                            <a:srgbClr val="000000"/>
                          </a:solidFill>
                          <a:latin typeface="Calibri"/>
                          <a:ea typeface="+mn-ea"/>
                          <a:cs typeface="+mn-cs"/>
                        </a:rPr>
                        <a:t>100</a:t>
                      </a:r>
                    </a:p>
                  </a:txBody>
                  <a:tcPr marL="9525" marR="9525" marT="9525" marB="0" anchor="ctr">
                    <a:solidFill>
                      <a:schemeClr val="bg1"/>
                    </a:solidFill>
                  </a:tcPr>
                </a:tc>
                <a:tc>
                  <a:txBody>
                    <a:bodyPr/>
                    <a:lstStyle/>
                    <a:p>
                      <a:pPr algn="ctr" fontAlgn="b"/>
                      <a:r>
                        <a:rPr lang="en-US" sz="2000" b="0" i="0" u="none" strike="noStrike" kern="1200" dirty="0">
                          <a:solidFill>
                            <a:srgbClr val="000000"/>
                          </a:solidFill>
                          <a:latin typeface="Calibri"/>
                          <a:ea typeface="+mn-ea"/>
                          <a:cs typeface="+mn-cs"/>
                        </a:rPr>
                        <a:t>87</a:t>
                      </a:r>
                    </a:p>
                  </a:txBody>
                  <a:tcPr marL="9525" marR="9525" marT="9525" marB="0" anchor="ctr">
                    <a:solidFill>
                      <a:schemeClr val="bg1"/>
                    </a:solidFill>
                  </a:tcPr>
                </a:tc>
                <a:tc>
                  <a:txBody>
                    <a:bodyPr/>
                    <a:lstStyle/>
                    <a:p>
                      <a:pPr algn="ctr" fontAlgn="b"/>
                      <a:r>
                        <a:rPr lang="en-US" sz="2000" b="0" i="0" u="none" strike="noStrike" kern="1200" dirty="0">
                          <a:solidFill>
                            <a:srgbClr val="000000"/>
                          </a:solidFill>
                          <a:latin typeface="Calibri"/>
                          <a:ea typeface="+mn-ea"/>
                          <a:cs typeface="+mn-cs"/>
                        </a:rPr>
                        <a:t>100</a:t>
                      </a:r>
                    </a:p>
                  </a:txBody>
                  <a:tcPr marL="9525" marR="9525" marT="9525" marB="0" anchor="ctr">
                    <a:solidFill>
                      <a:schemeClr val="bg1"/>
                    </a:solidFill>
                  </a:tcPr>
                </a:tc>
              </a:tr>
            </a:tbl>
          </a:graphicData>
        </a:graphic>
      </p:graphicFrame>
      <p:sp>
        <p:nvSpPr>
          <p:cNvPr id="12" name="Freeform 11"/>
          <p:cNvSpPr/>
          <p:nvPr/>
        </p:nvSpPr>
        <p:spPr bwMode="auto">
          <a:xfrm rot="5400000" flipH="1">
            <a:off x="3505200" y="1676400"/>
            <a:ext cx="76200" cy="16002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5" name="Freeform 14"/>
          <p:cNvSpPr/>
          <p:nvPr/>
        </p:nvSpPr>
        <p:spPr bwMode="auto">
          <a:xfrm rot="5400000" flipH="1">
            <a:off x="5829300" y="1714500"/>
            <a:ext cx="76200" cy="15240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7" name="Freeform 16"/>
          <p:cNvSpPr/>
          <p:nvPr/>
        </p:nvSpPr>
        <p:spPr bwMode="auto">
          <a:xfrm rot="5400000" flipH="1">
            <a:off x="4572000" y="914400"/>
            <a:ext cx="152400" cy="21336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4" name="Oval 54"/>
          <p:cNvSpPr>
            <a:spLocks noChangeArrowheads="1"/>
          </p:cNvSpPr>
          <p:nvPr/>
        </p:nvSpPr>
        <p:spPr bwMode="auto">
          <a:xfrm>
            <a:off x="5892800" y="3124200"/>
            <a:ext cx="1066800" cy="1447800"/>
          </a:xfrm>
          <a:prstGeom prst="ellipse">
            <a:avLst/>
          </a:prstGeom>
          <a:noFill/>
          <a:ln w="19050" algn="ctr">
            <a:solidFill>
              <a:srgbClr val="FF0000"/>
            </a:solidFill>
            <a:round/>
            <a:headEnd/>
            <a:tailEnd/>
          </a:ln>
          <a:effectLst/>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29</a:t>
            </a:fld>
            <a:endParaRPr lang="en-US" dirty="0"/>
          </a:p>
        </p:txBody>
      </p:sp>
      <p:sp>
        <p:nvSpPr>
          <p:cNvPr id="5" name="Flowchart: Magnetic Disk 4"/>
          <p:cNvSpPr/>
          <p:nvPr/>
        </p:nvSpPr>
        <p:spPr bwMode="auto">
          <a:xfrm>
            <a:off x="1295400" y="838200"/>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rPr>
              <a:t>Source Docs</a:t>
            </a:r>
          </a:p>
        </p:txBody>
      </p:sp>
      <p:sp>
        <p:nvSpPr>
          <p:cNvPr id="8" name="Flowchart: Magnetic Disk 7"/>
          <p:cNvSpPr/>
          <p:nvPr/>
        </p:nvSpPr>
        <p:spPr bwMode="auto">
          <a:xfrm>
            <a:off x="1295400" y="4267200"/>
            <a:ext cx="1079500" cy="1143000"/>
          </a:xfrm>
          <a:prstGeom prst="flowChartMagneticDisk">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rPr>
              <a:t>Target</a:t>
            </a:r>
          </a:p>
          <a:p>
            <a:pPr marL="0" marR="0" indent="0" defTabSz="914400" latinLnBrk="0">
              <a:lnSpc>
                <a:spcPct val="100000"/>
              </a:lnSpc>
              <a:buClrTx/>
              <a:buSzTx/>
              <a:buFontTx/>
              <a:buNone/>
              <a:tabLst/>
            </a:pPr>
            <a:r>
              <a:rPr lang="en-US" sz="2000" dirty="0" smtClean="0">
                <a:solidFill>
                  <a:schemeClr val="tx1"/>
                </a:solidFill>
                <a:latin typeface="Calibri" pitchFamily="34" charset="0"/>
              </a:rPr>
              <a:t>Docs</a:t>
            </a:r>
          </a:p>
        </p:txBody>
      </p:sp>
      <p:sp>
        <p:nvSpPr>
          <p:cNvPr id="21" name="Oval 20"/>
          <p:cNvSpPr/>
          <p:nvPr/>
        </p:nvSpPr>
        <p:spPr bwMode="auto">
          <a:xfrm>
            <a:off x="6096000" y="2895601"/>
            <a:ext cx="1981200" cy="762000"/>
          </a:xfrm>
          <a:prstGeom prst="ellipse">
            <a:avLst/>
          </a:prstGeom>
          <a:ln w="19050">
            <a:noFill/>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pPr>
              <a:lnSpc>
                <a:spcPct val="150000"/>
              </a:lnSpc>
            </a:pPr>
            <a:r>
              <a:rPr lang="en-US" sz="2000" b="1" dirty="0" smtClean="0">
                <a:solidFill>
                  <a:schemeClr val="tx1"/>
                </a:solidFill>
                <a:latin typeface="Calibri" pitchFamily="34" charset="0"/>
              </a:rPr>
              <a:t>Alignment</a:t>
            </a:r>
            <a:endParaRPr lang="en-US" b="1" dirty="0" smtClean="0">
              <a:solidFill>
                <a:schemeClr val="tx1"/>
              </a:solidFill>
              <a:latin typeface="Calibri" pitchFamily="34" charset="0"/>
            </a:endParaRPr>
          </a:p>
        </p:txBody>
      </p:sp>
      <p:cxnSp>
        <p:nvCxnSpPr>
          <p:cNvPr id="29" name="Elbow Connector 28"/>
          <p:cNvCxnSpPr>
            <a:stCxn id="5" idx="4"/>
            <a:endCxn id="21" idx="0"/>
          </p:cNvCxnSpPr>
          <p:nvPr/>
        </p:nvCxnSpPr>
        <p:spPr bwMode="auto">
          <a:xfrm>
            <a:off x="2374900" y="1409700"/>
            <a:ext cx="4711700" cy="1485901"/>
          </a:xfrm>
          <a:prstGeom prst="bentConnector2">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cxnSp>
        <p:nvCxnSpPr>
          <p:cNvPr id="49" name="Elbow Connector 48"/>
          <p:cNvCxnSpPr>
            <a:stCxn id="8" idx="4"/>
            <a:endCxn id="21" idx="4"/>
          </p:cNvCxnSpPr>
          <p:nvPr/>
        </p:nvCxnSpPr>
        <p:spPr bwMode="auto">
          <a:xfrm flipV="1">
            <a:off x="2374900" y="3657601"/>
            <a:ext cx="4711700" cy="1181099"/>
          </a:xfrm>
          <a:prstGeom prst="bentConnector2">
            <a:avLst/>
          </a:prstGeom>
          <a:ln>
            <a:prstDash val="sysDash"/>
            <a:headEnd type="none" w="med" len="med"/>
            <a:tailEnd type="arrow"/>
          </a:ln>
        </p:spPr>
        <p:style>
          <a:lnRef idx="2">
            <a:schemeClr val="accent1"/>
          </a:lnRef>
          <a:fillRef idx="0">
            <a:schemeClr val="accent1"/>
          </a:fillRef>
          <a:effectRef idx="1">
            <a:schemeClr val="accent1"/>
          </a:effectRef>
          <a:fontRef idx="minor">
            <a:schemeClr val="tx1"/>
          </a:fontRef>
        </p:style>
      </p:cxnSp>
      <p:pic>
        <p:nvPicPr>
          <p:cNvPr id="108" name="Picture 2" descr="D:\Huma\University\Seminar\presentation_1\images\logo-bbc.jpg"/>
          <p:cNvPicPr>
            <a:picLocks noChangeAspect="1" noChangeArrowheads="1"/>
          </p:cNvPicPr>
          <p:nvPr/>
        </p:nvPicPr>
        <p:blipFill>
          <a:blip r:embed="rId3" cstate="print"/>
          <a:srcRect/>
          <a:stretch>
            <a:fillRect/>
          </a:stretch>
        </p:blipFill>
        <p:spPr bwMode="auto">
          <a:xfrm>
            <a:off x="1295400" y="2133600"/>
            <a:ext cx="1143000" cy="3257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099" name="Picture 3" descr="D:\Huma\University\Seminar\presentation_1\images\hamshahri_logo.gif"/>
          <p:cNvPicPr>
            <a:picLocks noChangeAspect="1" noChangeArrowheads="1"/>
          </p:cNvPicPr>
          <p:nvPr/>
        </p:nvPicPr>
        <p:blipFill>
          <a:blip r:embed="rId4" cstate="print"/>
          <a:srcRect/>
          <a:stretch>
            <a:fillRect/>
          </a:stretch>
        </p:blipFill>
        <p:spPr bwMode="auto">
          <a:xfrm>
            <a:off x="762000" y="3810000"/>
            <a:ext cx="2230204" cy="395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26"/>
          <p:cNvSpPr/>
          <p:nvPr/>
        </p:nvSpPr>
        <p:spPr>
          <a:xfrm>
            <a:off x="3058419" y="914401"/>
            <a:ext cx="1082349" cy="523220"/>
          </a:xfrm>
          <a:prstGeom prst="rect">
            <a:avLst/>
          </a:prstGeom>
        </p:spPr>
        <p:txBody>
          <a:bodyPr wrap="none">
            <a:spAutoFit/>
          </a:bodyPr>
          <a:lstStyle/>
          <a:p>
            <a:pPr rtl="1">
              <a:spcBef>
                <a:spcPts val="600"/>
              </a:spcBef>
              <a:spcAft>
                <a:spcPts val="600"/>
              </a:spcAft>
            </a:pPr>
            <a:r>
              <a:rPr lang="en-US" sz="2800" b="1" dirty="0" smtClean="0">
                <a:solidFill>
                  <a:schemeClr val="tx1">
                    <a:lumMod val="95000"/>
                    <a:lumOff val="5000"/>
                  </a:schemeClr>
                </a:solidFill>
                <a:latin typeface="Times New Roman"/>
                <a:ea typeface="Times New Roman"/>
                <a:cs typeface="B Traffic" pitchFamily="2" charset="-78"/>
              </a:rPr>
              <a:t>53697</a:t>
            </a:r>
            <a:endParaRPr lang="en-US" sz="2800" b="1" dirty="0">
              <a:solidFill>
                <a:schemeClr val="tx1">
                  <a:lumMod val="95000"/>
                  <a:lumOff val="5000"/>
                </a:schemeClr>
              </a:solidFill>
              <a:latin typeface="Times New Roman"/>
              <a:ea typeface="Times New Roman"/>
              <a:cs typeface="B Traffic" pitchFamily="2" charset="-78"/>
            </a:endParaRPr>
          </a:p>
        </p:txBody>
      </p:sp>
      <p:sp>
        <p:nvSpPr>
          <p:cNvPr id="28" name="Rectangle 27"/>
          <p:cNvSpPr/>
          <p:nvPr/>
        </p:nvSpPr>
        <p:spPr>
          <a:xfrm>
            <a:off x="3322467" y="4419600"/>
            <a:ext cx="1107997" cy="461665"/>
          </a:xfrm>
          <a:prstGeom prst="rect">
            <a:avLst/>
          </a:prstGeom>
        </p:spPr>
        <p:txBody>
          <a:bodyPr wrap="none">
            <a:spAutoFit/>
          </a:bodyPr>
          <a:lstStyle/>
          <a:p>
            <a:r>
              <a:rPr lang="en-US" sz="2400" b="1" dirty="0" smtClean="0">
                <a:solidFill>
                  <a:schemeClr val="tx1">
                    <a:lumMod val="95000"/>
                    <a:lumOff val="5000"/>
                  </a:schemeClr>
                </a:solidFill>
                <a:latin typeface="Times New Roman"/>
                <a:ea typeface="Times New Roman"/>
                <a:cs typeface="B Traffic" pitchFamily="2" charset="-78"/>
              </a:rPr>
              <a:t>191440</a:t>
            </a:r>
            <a:endParaRPr lang="en-US" sz="2400" dirty="0">
              <a:solidFill>
                <a:schemeClr val="tx1">
                  <a:lumMod val="95000"/>
                  <a:lumOff val="5000"/>
                </a:schemeClr>
              </a:solidFill>
            </a:endParaRPr>
          </a:p>
        </p:txBody>
      </p:sp>
      <p:sp>
        <p:nvSpPr>
          <p:cNvPr id="30" name="Rectangle 29"/>
          <p:cNvSpPr/>
          <p:nvPr/>
        </p:nvSpPr>
        <p:spPr>
          <a:xfrm>
            <a:off x="7218161" y="2438401"/>
            <a:ext cx="902811" cy="523220"/>
          </a:xfrm>
          <a:prstGeom prst="rect">
            <a:avLst/>
          </a:prstGeom>
        </p:spPr>
        <p:txBody>
          <a:bodyPr wrap="none">
            <a:spAutoFit/>
          </a:bodyPr>
          <a:lstStyle/>
          <a:p>
            <a:r>
              <a:rPr lang="en-US" sz="2800" b="1" dirty="0" smtClean="0">
                <a:solidFill>
                  <a:schemeClr val="tx1">
                    <a:lumMod val="95000"/>
                    <a:lumOff val="5000"/>
                  </a:schemeClr>
                </a:solidFill>
                <a:latin typeface="Times New Roman"/>
                <a:ea typeface="Times New Roman"/>
                <a:cs typeface="B Traffic" pitchFamily="2" charset="-78"/>
              </a:rPr>
              <a:t>7580</a:t>
            </a:r>
          </a:p>
        </p:txBody>
      </p:sp>
      <p:sp>
        <p:nvSpPr>
          <p:cNvPr id="15"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C81C81B-9FC5-444F-AB43-9463774D17B5}" type="slidenum">
              <a:rPr lang="en-US" smtClean="0"/>
              <a:pPr>
                <a:defRPr/>
              </a:pPr>
              <a:t>3</a:t>
            </a:fld>
            <a:endParaRPr lang="en-US" dirty="0"/>
          </a:p>
        </p:txBody>
      </p:sp>
      <p:sp>
        <p:nvSpPr>
          <p:cNvPr id="3" name="Content Placeholder 2"/>
          <p:cNvSpPr>
            <a:spLocks noGrp="1"/>
          </p:cNvSpPr>
          <p:nvPr>
            <p:ph idx="4294967295"/>
          </p:nvPr>
        </p:nvSpPr>
        <p:spPr>
          <a:xfrm>
            <a:off x="228600" y="304800"/>
            <a:ext cx="7315200" cy="2438400"/>
          </a:xfrm>
        </p:spPr>
        <p:txBody>
          <a:bodyPr/>
          <a:lstStyle/>
          <a:p>
            <a:pPr marL="0" indent="0">
              <a:buNone/>
            </a:pPr>
            <a:r>
              <a:rPr lang="en-US" sz="4800" b="1" dirty="0" smtClean="0">
                <a:solidFill>
                  <a:srgbClr val="008000"/>
                </a:solidFill>
                <a:effectLst>
                  <a:outerShdw blurRad="38100" dist="38100" dir="2700000" algn="tl">
                    <a:srgbClr val="000000">
                      <a:alpha val="43137"/>
                    </a:srgbClr>
                  </a:outerShdw>
                </a:effectLst>
                <a:latin typeface="Calibri" pitchFamily="34" charset="0"/>
              </a:rPr>
              <a:t>C</a:t>
            </a:r>
            <a:r>
              <a:rPr lang="en-US" sz="4400" b="1" dirty="0" smtClean="0">
                <a:latin typeface="Calibri" pitchFamily="34" charset="0"/>
              </a:rPr>
              <a:t>ross-</a:t>
            </a:r>
            <a:r>
              <a:rPr lang="en-US" sz="4800" b="1" dirty="0" smtClean="0">
                <a:solidFill>
                  <a:srgbClr val="008000"/>
                </a:solidFill>
                <a:effectLst>
                  <a:outerShdw blurRad="38100" dist="38100" dir="2700000" algn="tl">
                    <a:srgbClr val="000000">
                      <a:alpha val="43137"/>
                    </a:srgbClr>
                  </a:outerShdw>
                </a:effectLst>
                <a:latin typeface="Calibri" pitchFamily="34" charset="0"/>
              </a:rPr>
              <a:t>L</a:t>
            </a:r>
            <a:r>
              <a:rPr lang="en-US" sz="4400" b="1" dirty="0" smtClean="0">
                <a:latin typeface="Calibri" pitchFamily="34" charset="0"/>
              </a:rPr>
              <a:t>anguage </a:t>
            </a:r>
            <a:r>
              <a:rPr lang="en-US" sz="4800" b="1" dirty="0" smtClean="0">
                <a:solidFill>
                  <a:srgbClr val="008000"/>
                </a:solidFill>
                <a:effectLst>
                  <a:outerShdw blurRad="38100" dist="38100" dir="2700000" algn="tl">
                    <a:srgbClr val="000000">
                      <a:alpha val="43137"/>
                    </a:srgbClr>
                  </a:outerShdw>
                </a:effectLst>
                <a:latin typeface="Calibri" pitchFamily="34" charset="0"/>
              </a:rPr>
              <a:t>I</a:t>
            </a:r>
            <a:r>
              <a:rPr lang="en-US" sz="4400" b="1" dirty="0" smtClean="0">
                <a:latin typeface="Calibri" pitchFamily="34" charset="0"/>
              </a:rPr>
              <a:t>nformation </a:t>
            </a:r>
            <a:r>
              <a:rPr lang="en-US" sz="4800" b="1" dirty="0" smtClean="0">
                <a:solidFill>
                  <a:srgbClr val="008000"/>
                </a:solidFill>
                <a:effectLst>
                  <a:outerShdw blurRad="38100" dist="38100" dir="2700000" algn="tl">
                    <a:srgbClr val="000000">
                      <a:alpha val="43137"/>
                    </a:srgbClr>
                  </a:outerShdw>
                </a:effectLst>
                <a:latin typeface="Calibri" pitchFamily="34" charset="0"/>
              </a:rPr>
              <a:t>R</a:t>
            </a:r>
            <a:r>
              <a:rPr lang="en-US" sz="4400" b="1" dirty="0" smtClean="0">
                <a:latin typeface="Calibri" pitchFamily="34" charset="0"/>
              </a:rPr>
              <a:t>etrieval</a:t>
            </a:r>
          </a:p>
          <a:p>
            <a:pPr>
              <a:buNone/>
            </a:pPr>
            <a:r>
              <a:rPr lang="en-US" sz="3200" i="1" dirty="0" smtClean="0">
                <a:latin typeface="Calibri" pitchFamily="34" charset="0"/>
              </a:rPr>
              <a:t>is the answer</a:t>
            </a:r>
            <a:endParaRPr lang="en-US" sz="2000" b="1" kern="1200" dirty="0">
              <a:latin typeface="Calibri" pitchFamily="34" charset="0"/>
            </a:endParaRPr>
          </a:p>
        </p:txBody>
      </p:sp>
      <p:graphicFrame>
        <p:nvGraphicFramePr>
          <p:cNvPr id="6" name="Object 4"/>
          <p:cNvGraphicFramePr>
            <a:graphicFrameLocks noChangeAspect="1"/>
          </p:cNvGraphicFramePr>
          <p:nvPr/>
        </p:nvGraphicFramePr>
        <p:xfrm>
          <a:off x="2209800" y="3429000"/>
          <a:ext cx="2590800" cy="2178050"/>
        </p:xfrm>
        <a:graphic>
          <a:graphicData uri="http://schemas.openxmlformats.org/presentationml/2006/ole">
            <p:oleObj spid="_x0000_s2050" name="ClipArt" r:id="rId4" imgW="4036320" imgH="3468960" progId="">
              <p:embed/>
            </p:oleObj>
          </a:graphicData>
        </a:graphic>
      </p:graphicFrame>
      <p:pic>
        <p:nvPicPr>
          <p:cNvPr id="2052" name="Picture 4" descr="F:\University\Thesis\CLEF2010_travel\Presentation\think.gif"/>
          <p:cNvPicPr>
            <a:picLocks noChangeAspect="1" noChangeArrowheads="1"/>
          </p:cNvPicPr>
          <p:nvPr/>
        </p:nvPicPr>
        <p:blipFill>
          <a:blip r:embed="rId5" cstate="print"/>
          <a:srcRect/>
          <a:stretch>
            <a:fillRect/>
          </a:stretch>
        </p:blipFill>
        <p:spPr bwMode="auto">
          <a:xfrm>
            <a:off x="6705600" y="4343400"/>
            <a:ext cx="1295400" cy="1295400"/>
          </a:xfrm>
          <a:prstGeom prst="rect">
            <a:avLst/>
          </a:prstGeom>
          <a:noFill/>
        </p:spPr>
      </p:pic>
      <p:sp>
        <p:nvSpPr>
          <p:cNvPr id="13" name="Rectangle 12"/>
          <p:cNvSpPr/>
          <p:nvPr/>
        </p:nvSpPr>
        <p:spPr>
          <a:xfrm>
            <a:off x="3657600" y="5562600"/>
            <a:ext cx="2401941" cy="400110"/>
          </a:xfrm>
          <a:prstGeom prst="rect">
            <a:avLst/>
          </a:prstGeom>
        </p:spPr>
        <p:txBody>
          <a:bodyPr wrap="none">
            <a:spAutoFit/>
          </a:bodyPr>
          <a:lstStyle/>
          <a:p>
            <a:r>
              <a:rPr lang="en-US" sz="2000" b="1" dirty="0" smtClean="0">
                <a:solidFill>
                  <a:schemeClr val="tx1"/>
                </a:solidFill>
                <a:latin typeface="Calibri" pitchFamily="34" charset="0"/>
              </a:rPr>
              <a:t>information retrieval</a:t>
            </a:r>
            <a:endParaRPr lang="en-US" sz="2000" b="1" dirty="0">
              <a:solidFill>
                <a:schemeClr val="tx1"/>
              </a:solidFill>
              <a:latin typeface="Calibri" pitchFamily="34" charset="0"/>
            </a:endParaRPr>
          </a:p>
        </p:txBody>
      </p:sp>
      <p:sp>
        <p:nvSpPr>
          <p:cNvPr id="15" name="Rectangle 14"/>
          <p:cNvSpPr/>
          <p:nvPr/>
        </p:nvSpPr>
        <p:spPr>
          <a:xfrm>
            <a:off x="609600" y="3886200"/>
            <a:ext cx="1398140" cy="369332"/>
          </a:xfrm>
          <a:prstGeom prst="rect">
            <a:avLst/>
          </a:prstGeom>
        </p:spPr>
        <p:txBody>
          <a:bodyPr wrap="none">
            <a:spAutoFit/>
          </a:bodyPr>
          <a:lstStyle/>
          <a:p>
            <a:r>
              <a:rPr lang="fa-IR" sz="1800" b="1" dirty="0" smtClean="0">
                <a:solidFill>
                  <a:schemeClr val="tx1"/>
                </a:solidFill>
              </a:rPr>
              <a:t>بازیابی اطلاعات</a:t>
            </a:r>
            <a:endParaRPr lang="en-US" sz="1800" b="1" dirty="0">
              <a:solidFill>
                <a:schemeClr val="tx1"/>
              </a:solidFill>
            </a:endParaRPr>
          </a:p>
        </p:txBody>
      </p:sp>
      <p:sp>
        <p:nvSpPr>
          <p:cNvPr id="16" name="Rectangle 15"/>
          <p:cNvSpPr/>
          <p:nvPr/>
        </p:nvSpPr>
        <p:spPr>
          <a:xfrm>
            <a:off x="4572000" y="3352800"/>
            <a:ext cx="3063596" cy="400110"/>
          </a:xfrm>
          <a:prstGeom prst="rect">
            <a:avLst/>
          </a:prstGeom>
        </p:spPr>
        <p:txBody>
          <a:bodyPr wrap="none">
            <a:spAutoFit/>
          </a:bodyPr>
          <a:lstStyle/>
          <a:p>
            <a:r>
              <a:rPr lang="en-US" sz="2000" b="1" dirty="0" err="1" smtClean="0">
                <a:solidFill>
                  <a:schemeClr val="tx1"/>
                </a:solidFill>
                <a:latin typeface="Calibri" pitchFamily="34" charset="0"/>
              </a:rPr>
              <a:t>recupero</a:t>
            </a:r>
            <a:r>
              <a:rPr lang="en-US" sz="2000" b="1" dirty="0" smtClean="0">
                <a:solidFill>
                  <a:schemeClr val="tx1"/>
                </a:solidFill>
                <a:latin typeface="Calibri" pitchFamily="34" charset="0"/>
              </a:rPr>
              <a:t> </a:t>
            </a:r>
            <a:r>
              <a:rPr lang="en-US" sz="2000" b="1" dirty="0" err="1" smtClean="0">
                <a:solidFill>
                  <a:schemeClr val="tx1"/>
                </a:solidFill>
                <a:latin typeface="Calibri" pitchFamily="34" charset="0"/>
              </a:rPr>
              <a:t>dell'informazione</a:t>
            </a:r>
            <a:endParaRPr lang="en-US" sz="2000" b="1" dirty="0" smtClean="0">
              <a:solidFill>
                <a:schemeClr val="tx1"/>
              </a:solidFill>
              <a:latin typeface="Calibri" pitchFamily="34" charset="0"/>
            </a:endParaRPr>
          </a:p>
        </p:txBody>
      </p:sp>
      <p:sp>
        <p:nvSpPr>
          <p:cNvPr id="17" name="Rectangle 16"/>
          <p:cNvSpPr/>
          <p:nvPr/>
        </p:nvSpPr>
        <p:spPr>
          <a:xfrm>
            <a:off x="4876800" y="4267200"/>
            <a:ext cx="1213794" cy="400110"/>
          </a:xfrm>
          <a:prstGeom prst="rect">
            <a:avLst/>
          </a:prstGeom>
        </p:spPr>
        <p:txBody>
          <a:bodyPr wrap="none">
            <a:spAutoFit/>
          </a:bodyPr>
          <a:lstStyle/>
          <a:p>
            <a:r>
              <a:rPr lang="ja-JP" altLang="en-US" sz="2000" b="1" smtClean="0">
                <a:solidFill>
                  <a:schemeClr val="tx1"/>
                </a:solidFill>
              </a:rPr>
              <a:t>信息检索</a:t>
            </a:r>
            <a:endParaRPr lang="en-US" sz="2000" b="1" dirty="0">
              <a:solidFill>
                <a:schemeClr val="tx1"/>
              </a:solidFill>
            </a:endParaRPr>
          </a:p>
        </p:txBody>
      </p:sp>
      <p:sp>
        <p:nvSpPr>
          <p:cNvPr id="18" name="Rectangle 17"/>
          <p:cNvSpPr/>
          <p:nvPr/>
        </p:nvSpPr>
        <p:spPr>
          <a:xfrm>
            <a:off x="990600" y="5334000"/>
            <a:ext cx="1401409" cy="400110"/>
          </a:xfrm>
          <a:prstGeom prst="rect">
            <a:avLst/>
          </a:prstGeom>
        </p:spPr>
        <p:txBody>
          <a:bodyPr wrap="none">
            <a:spAutoFit/>
          </a:bodyPr>
          <a:lstStyle/>
          <a:p>
            <a:r>
              <a:rPr lang="en-US" sz="2000" b="1" dirty="0" err="1" smtClean="0">
                <a:solidFill>
                  <a:schemeClr val="tx1"/>
                </a:solidFill>
                <a:latin typeface="Calibri" pitchFamily="34" charset="0"/>
              </a:rPr>
              <a:t>tiedonhaku</a:t>
            </a:r>
            <a:endParaRPr lang="en-US" sz="2000" b="1" dirty="0">
              <a:solidFill>
                <a:schemeClr val="tx1"/>
              </a:solidFill>
              <a:latin typeface="Calibri" pitchFamily="34" charset="0"/>
            </a:endParaRPr>
          </a:p>
        </p:txBody>
      </p:sp>
      <p:sp>
        <p:nvSpPr>
          <p:cNvPr id="19" name="Rectangle 18"/>
          <p:cNvSpPr/>
          <p:nvPr/>
        </p:nvSpPr>
        <p:spPr>
          <a:xfrm>
            <a:off x="1371600" y="3124200"/>
            <a:ext cx="2363147" cy="400110"/>
          </a:xfrm>
          <a:prstGeom prst="rect">
            <a:avLst/>
          </a:prstGeom>
        </p:spPr>
        <p:txBody>
          <a:bodyPr wrap="none">
            <a:spAutoFit/>
          </a:bodyPr>
          <a:lstStyle/>
          <a:p>
            <a:r>
              <a:rPr lang="az-Cyrl-AZ" sz="2000" b="1" dirty="0" smtClean="0">
                <a:solidFill>
                  <a:schemeClr val="tx1"/>
                </a:solidFill>
                <a:latin typeface="Calibri" pitchFamily="34" charset="0"/>
              </a:rPr>
              <a:t>поиск информации</a:t>
            </a:r>
            <a:endParaRPr lang="en-US" sz="2000" b="1" dirty="0">
              <a:solidFill>
                <a:schemeClr val="tx1"/>
              </a:solidFill>
              <a:latin typeface="Calibri" pitchFamily="34" charset="0"/>
            </a:endParaRPr>
          </a:p>
        </p:txBody>
      </p:sp>
      <p:sp>
        <p:nvSpPr>
          <p:cNvPr id="20"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7848600" y="6400800"/>
            <a:ext cx="914400" cy="304800"/>
          </a:xfrm>
        </p:spPr>
        <p:txBody>
          <a:bodyPr/>
          <a:lstStyle/>
          <a:p>
            <a:pPr>
              <a:defRPr/>
            </a:pPr>
            <a:fld id="{EBEFF87B-4EAB-4678-BFAD-00951806F2A2}" type="slidenum">
              <a:rPr lang="en-US" smtClean="0"/>
              <a:pPr>
                <a:defRPr/>
              </a:pPr>
              <a:t>30</a:t>
            </a:fld>
            <a:endParaRPr lang="en-US" dirty="0"/>
          </a:p>
        </p:txBody>
      </p:sp>
      <p:sp>
        <p:nvSpPr>
          <p:cNvPr id="16"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Motivation</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Persian Corpora</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Creating a Persian-English Comparable Corpus</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bg1">
                    <a:lumMod val="75000"/>
                  </a:schemeClr>
                </a:solidFill>
                <a:latin typeface="Calibri" pitchFamily="34" charset="0"/>
              </a:rPr>
              <a:t>Evaluate Comparable Corpora</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Assessed Quality of Alignments in one month</a:t>
            </a:r>
          </a:p>
          <a:p>
            <a:pPr marL="800100" lvl="1" indent="-342900" algn="l" eaLnBrk="1" hangingPunct="1">
              <a:spcBef>
                <a:spcPct val="20000"/>
              </a:spcBef>
              <a:buClr>
                <a:srgbClr val="666699"/>
              </a:buClr>
              <a:buFont typeface="Arial" pitchFamily="34" charset="0"/>
              <a:buChar char="•"/>
            </a:pPr>
            <a:r>
              <a:rPr lang="en-US" sz="3200" b="1" dirty="0" smtClean="0">
                <a:solidFill>
                  <a:srgbClr val="C00000"/>
                </a:solidFill>
                <a:latin typeface="Calibri" pitchFamily="34" charset="0"/>
              </a:rPr>
              <a:t>Extracting Word Associations</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CLIR with Comparable Corpora</a:t>
            </a:r>
            <a:endParaRPr lang="en-US" sz="2500" dirty="0" smtClean="0">
              <a:solidFill>
                <a:schemeClr val="tx1"/>
              </a:solidFill>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17" name="Rectangle 16"/>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Roadmap</a:t>
            </a:r>
            <a:endParaRPr lang="en-US" sz="4000" b="1" dirty="0">
              <a:solidFill>
                <a:schemeClr val="tx1"/>
              </a:solidFill>
              <a:latin typeface="Calibri" pitchFamily="34" charset="0"/>
            </a:endParaRPr>
          </a:p>
        </p:txBody>
      </p:sp>
      <p:sp>
        <p:nvSpPr>
          <p:cNvPr id="1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31</a:t>
            </a:fld>
            <a:endParaRPr lang="en-US" dirty="0"/>
          </a:p>
        </p:txBody>
      </p:sp>
      <p:sp>
        <p:nvSpPr>
          <p:cNvPr id="9" name="Rectangle 8"/>
          <p:cNvSpPr/>
          <p:nvPr/>
        </p:nvSpPr>
        <p:spPr>
          <a:xfrm>
            <a:off x="685800" y="381000"/>
            <a:ext cx="7467600" cy="707886"/>
          </a:xfrm>
          <a:prstGeom prst="rect">
            <a:avLst/>
          </a:prstGeom>
        </p:spPr>
        <p:txBody>
          <a:bodyPr wrap="square">
            <a:spAutoFit/>
          </a:bodyPr>
          <a:lstStyle/>
          <a:p>
            <a:r>
              <a:rPr lang="en-US" sz="4000" b="1" dirty="0" smtClean="0">
                <a:solidFill>
                  <a:schemeClr val="tx1"/>
                </a:solidFill>
                <a:latin typeface="Calibri" pitchFamily="34" charset="0"/>
              </a:rPr>
              <a:t>CC Evaluation: </a:t>
            </a:r>
            <a:r>
              <a:rPr lang="en-US" sz="2400" dirty="0" smtClean="0">
                <a:solidFill>
                  <a:schemeClr val="tx1"/>
                </a:solidFill>
              </a:rPr>
              <a:t>Word Associations</a:t>
            </a:r>
            <a:endParaRPr lang="en-US" sz="2400" b="1" dirty="0">
              <a:solidFill>
                <a:schemeClr val="tx1"/>
              </a:solidFill>
              <a:latin typeface="Calibri" pitchFamily="34" charset="0"/>
            </a:endParaRPr>
          </a:p>
        </p:txBody>
      </p:sp>
      <p:graphicFrame>
        <p:nvGraphicFramePr>
          <p:cNvPr id="7" name="Table 6"/>
          <p:cNvGraphicFramePr>
            <a:graphicFrameLocks noGrp="1"/>
          </p:cNvGraphicFramePr>
          <p:nvPr/>
        </p:nvGraphicFramePr>
        <p:xfrm>
          <a:off x="1524000" y="2357120"/>
          <a:ext cx="6096000" cy="4348480"/>
        </p:xfrm>
        <a:graphic>
          <a:graphicData uri="http://schemas.openxmlformats.org/drawingml/2006/table">
            <a:tbl>
              <a:tblPr firstRow="1" bandRow="1">
                <a:tableStyleId>{7DF18680-E054-41AD-8BC1-D1AEF772440D}</a:tableStyleId>
              </a:tblPr>
              <a:tblGrid>
                <a:gridCol w="1524000"/>
                <a:gridCol w="1524000"/>
                <a:gridCol w="1676400"/>
                <a:gridCol w="1371600"/>
              </a:tblGrid>
              <a:tr h="370840">
                <a:tc>
                  <a:txBody>
                    <a:bodyPr/>
                    <a:lstStyle/>
                    <a:p>
                      <a:pPr algn="ctr"/>
                      <a:r>
                        <a:rPr lang="en-US" b="0" dirty="0" smtClean="0">
                          <a:solidFill>
                            <a:schemeClr val="tx1"/>
                          </a:solidFill>
                        </a:rPr>
                        <a:t>English Word</a:t>
                      </a:r>
                      <a:endParaRPr lang="en-US" b="0" dirty="0">
                        <a:solidFill>
                          <a:schemeClr val="tx1"/>
                        </a:solidFill>
                      </a:endParaRPr>
                    </a:p>
                  </a:txBody>
                  <a:tcPr anchor="ctr"/>
                </a:tc>
                <a:tc>
                  <a:txBody>
                    <a:bodyPr/>
                    <a:lstStyle/>
                    <a:p>
                      <a:pPr algn="ctr"/>
                      <a:r>
                        <a:rPr lang="en-US" b="0" dirty="0" smtClean="0">
                          <a:solidFill>
                            <a:schemeClr val="tx1"/>
                          </a:solidFill>
                        </a:rPr>
                        <a:t>Persian</a:t>
                      </a:r>
                      <a:r>
                        <a:rPr lang="en-US" b="0" baseline="0" dirty="0" smtClean="0">
                          <a:solidFill>
                            <a:schemeClr val="tx1"/>
                          </a:solidFill>
                        </a:rPr>
                        <a:t> Word</a:t>
                      </a:r>
                      <a:endParaRPr lang="en-US" b="0" dirty="0">
                        <a:solidFill>
                          <a:schemeClr val="tx1"/>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Google translation</a:t>
                      </a:r>
                    </a:p>
                  </a:txBody>
                  <a:tcPr anchor="ctr"/>
                </a:tc>
                <a:tc>
                  <a:txBody>
                    <a:bodyPr/>
                    <a:lstStyle/>
                    <a:p>
                      <a:pPr algn="ctr"/>
                      <a:r>
                        <a:rPr lang="en-US" b="0" dirty="0" smtClean="0">
                          <a:solidFill>
                            <a:schemeClr val="tx1"/>
                          </a:solidFill>
                        </a:rPr>
                        <a:t>Score</a:t>
                      </a:r>
                      <a:endParaRPr lang="en-US" b="0" dirty="0">
                        <a:solidFill>
                          <a:schemeClr val="tx1"/>
                        </a:solidFill>
                      </a:endParaRPr>
                    </a:p>
                  </a:txBody>
                  <a:tcPr anchor="ctr"/>
                </a:tc>
              </a:tr>
              <a:tr h="370840">
                <a:tc rowSpan="5">
                  <a:txBody>
                    <a:bodyPr/>
                    <a:lstStyle/>
                    <a:p>
                      <a:pPr algn="ctr"/>
                      <a:r>
                        <a:rPr lang="en-US" sz="2000" b="1" dirty="0" smtClean="0">
                          <a:latin typeface="Calibri" pitchFamily="34" charset="0"/>
                        </a:rPr>
                        <a:t>Cancer</a:t>
                      </a:r>
                      <a:endParaRPr lang="en-US" sz="2000" b="1" dirty="0">
                        <a:latin typeface="Calibri" pitchFamily="34" charset="0"/>
                      </a:endParaRPr>
                    </a:p>
                  </a:txBody>
                  <a:tcPr anchor="ctr"/>
                </a:tc>
                <a:tc>
                  <a:txBody>
                    <a:bodyPr/>
                    <a:lstStyle/>
                    <a:p>
                      <a:pPr algn="ctr"/>
                      <a:r>
                        <a:rPr lang="fa-IR" dirty="0" smtClean="0">
                          <a:latin typeface="Calibri" pitchFamily="34" charset="0"/>
                        </a:rPr>
                        <a:t>سرطان</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Cancer</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80</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a:r>
                        <a:rPr lang="fa-IR" dirty="0" smtClean="0">
                          <a:latin typeface="Calibri" pitchFamily="34" charset="0"/>
                        </a:rPr>
                        <a:t>بیماری</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Disease</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52</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a:r>
                        <a:rPr lang="fa-IR" dirty="0" smtClean="0">
                          <a:latin typeface="Calibri" pitchFamily="34" charset="0"/>
                        </a:rPr>
                        <a:t>بدن</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Body</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51</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a:r>
                        <a:rPr lang="fa-IR" dirty="0" smtClean="0">
                          <a:latin typeface="Calibri" pitchFamily="34" charset="0"/>
                        </a:rPr>
                        <a:t>سلول</a:t>
                      </a:r>
                      <a:endParaRPr lang="en-US" dirty="0">
                        <a:latin typeface="Calibri" pitchFamily="34" charset="0"/>
                      </a:endParaRPr>
                    </a:p>
                  </a:txBody>
                  <a:tcPr/>
                </a:tc>
                <a:tc>
                  <a:txBody>
                    <a:bodyPr/>
                    <a:lstStyle/>
                    <a:p>
                      <a:pPr algn="ctr" fontAlgn="b"/>
                      <a:r>
                        <a:rPr lang="en-US" sz="1800" b="0" i="0" u="none" strike="noStrike" dirty="0" smtClean="0">
                          <a:solidFill>
                            <a:srgbClr val="000000"/>
                          </a:solidFill>
                          <a:latin typeface="Calibri" pitchFamily="34" charset="0"/>
                        </a:rPr>
                        <a:t>Cell</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43</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a:r>
                        <a:rPr lang="fa-IR" dirty="0" smtClean="0">
                          <a:latin typeface="Calibri" pitchFamily="34" charset="0"/>
                        </a:rPr>
                        <a:t>مبتلا</a:t>
                      </a:r>
                      <a:endParaRPr lang="en-US" dirty="0">
                        <a:latin typeface="Calibri" pitchFamily="34" charset="0"/>
                      </a:endParaRPr>
                    </a:p>
                  </a:txBody>
                  <a:tcPr/>
                </a:tc>
                <a:tc>
                  <a:txBody>
                    <a:bodyPr/>
                    <a:lstStyle/>
                    <a:p>
                      <a:pPr algn="ctr" fontAlgn="b"/>
                      <a:r>
                        <a:rPr lang="en-US" sz="1800" b="0" i="0" u="none" strike="noStrike" dirty="0" smtClean="0">
                          <a:solidFill>
                            <a:srgbClr val="000000"/>
                          </a:solidFill>
                          <a:latin typeface="Calibri" pitchFamily="34" charset="0"/>
                        </a:rPr>
                        <a:t>Suffering</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41</a:t>
                      </a:r>
                      <a:endParaRPr lang="en-US" sz="1800" b="0" i="0" u="none" strike="noStrike" dirty="0">
                        <a:solidFill>
                          <a:srgbClr val="000000"/>
                        </a:solidFill>
                        <a:latin typeface="Calibri" pitchFamily="34" charset="0"/>
                      </a:endParaRPr>
                    </a:p>
                  </a:txBody>
                  <a:tcPr marL="9525" marR="9525" marT="9525" marB="0" anchor="ctr"/>
                </a:tc>
              </a:tr>
              <a:tr h="370840">
                <a:tc rowSpan="5">
                  <a:txBody>
                    <a:bodyPr/>
                    <a:lstStyle/>
                    <a:p>
                      <a:pPr algn="ctr"/>
                      <a:r>
                        <a:rPr lang="en-US" sz="2000" b="1" dirty="0" smtClean="0">
                          <a:latin typeface="Calibri" pitchFamily="34" charset="0"/>
                        </a:rPr>
                        <a:t>Iraqi</a:t>
                      </a:r>
                      <a:endParaRPr lang="en-US" sz="2000" b="1" dirty="0">
                        <a:latin typeface="Calibri" pitchFamily="34" charset="0"/>
                      </a:endParaRPr>
                    </a:p>
                  </a:txBody>
                  <a:tcPr anchor="ctr"/>
                </a:tc>
                <a:tc>
                  <a:txBody>
                    <a:bodyPr/>
                    <a:lstStyle/>
                    <a:p>
                      <a:pPr algn="ctr" rtl="1" fontAlgn="b"/>
                      <a:r>
                        <a:rPr lang="fa-IR" sz="1800" kern="1200" dirty="0" smtClean="0">
                          <a:solidFill>
                            <a:schemeClr val="dk1"/>
                          </a:solidFill>
                          <a:latin typeface="Calibri" pitchFamily="34" charset="0"/>
                          <a:ea typeface="+mn-ea"/>
                          <a:cs typeface="+mn-cs"/>
                        </a:rPr>
                        <a:t>عراق</a:t>
                      </a:r>
                    </a:p>
                  </a:txBody>
                  <a:tcPr marL="9525" marR="9525" marT="9525" marB="0" anchor="b"/>
                </a:tc>
                <a:tc>
                  <a:txBody>
                    <a:bodyPr/>
                    <a:lstStyle/>
                    <a:p>
                      <a:pPr algn="ctr" fontAlgn="b"/>
                      <a:r>
                        <a:rPr lang="en-US" sz="1800" b="0" i="0" u="none" strike="noStrike" dirty="0">
                          <a:solidFill>
                            <a:srgbClr val="000000"/>
                          </a:solidFill>
                          <a:latin typeface="Calibri" pitchFamily="34" charset="0"/>
                        </a:rPr>
                        <a:t>Iraq</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39</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صدام</a:t>
                      </a:r>
                    </a:p>
                  </a:txBody>
                  <a:tcPr marL="9525" marR="9525" marT="9525" marB="0" anchor="b"/>
                </a:tc>
                <a:tc>
                  <a:txBody>
                    <a:bodyPr/>
                    <a:lstStyle/>
                    <a:p>
                      <a:pPr algn="ctr" fontAlgn="b"/>
                      <a:r>
                        <a:rPr lang="en-US" sz="1800" b="0" i="0" u="none" strike="noStrike" dirty="0">
                          <a:solidFill>
                            <a:srgbClr val="000000"/>
                          </a:solidFill>
                          <a:latin typeface="Calibri" pitchFamily="34" charset="0"/>
                        </a:rPr>
                        <a:t>Saddam</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95</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عراقي</a:t>
                      </a:r>
                    </a:p>
                  </a:txBody>
                  <a:tcPr marL="9525" marR="9525" marT="9525" marB="0" anchor="b"/>
                </a:tc>
                <a:tc>
                  <a:txBody>
                    <a:bodyPr/>
                    <a:lstStyle/>
                    <a:p>
                      <a:pPr algn="ctr" fontAlgn="b"/>
                      <a:r>
                        <a:rPr lang="en-US" sz="1800" b="0" i="0" u="none" strike="noStrike" dirty="0">
                          <a:solidFill>
                            <a:srgbClr val="000000"/>
                          </a:solidFill>
                          <a:latin typeface="Calibri" pitchFamily="34" charset="0"/>
                        </a:rPr>
                        <a:t>Iraqi</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83</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بغداد</a:t>
                      </a:r>
                    </a:p>
                  </a:txBody>
                  <a:tcPr marL="9525" marR="9525" marT="9525" marB="0" anchor="b"/>
                </a:tc>
                <a:tc>
                  <a:txBody>
                    <a:bodyPr/>
                    <a:lstStyle/>
                    <a:p>
                      <a:pPr algn="ctr" fontAlgn="b"/>
                      <a:r>
                        <a:rPr lang="en-US" sz="1800" b="0" i="0" u="none" strike="noStrike" dirty="0">
                          <a:solidFill>
                            <a:srgbClr val="000000"/>
                          </a:solidFill>
                          <a:latin typeface="Calibri" pitchFamily="34" charset="0"/>
                        </a:rPr>
                        <a:t>Baghdad</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82</a:t>
                      </a:r>
                      <a:endParaRPr lang="en-US" sz="1800" b="0" i="0" u="none" strike="noStrike" dirty="0">
                        <a:solidFill>
                          <a:srgbClr val="000000"/>
                        </a:solidFill>
                        <a:latin typeface="Calibri" pitchFamily="34" charset="0"/>
                      </a:endParaRPr>
                    </a:p>
                  </a:txBody>
                  <a:tcPr marL="9525" marR="9525" marT="9525" marB="0" anchor="ctr"/>
                </a:tc>
              </a:tr>
              <a:tr h="370840">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حسين</a:t>
                      </a:r>
                    </a:p>
                  </a:txBody>
                  <a:tcPr marL="9525" marR="9525" marT="9525" marB="0" anchor="b"/>
                </a:tc>
                <a:tc>
                  <a:txBody>
                    <a:bodyPr/>
                    <a:lstStyle/>
                    <a:p>
                      <a:pPr algn="ctr" fontAlgn="b"/>
                      <a:r>
                        <a:rPr lang="en-US" sz="1800" b="0" i="0" u="none" strike="noStrike" dirty="0">
                          <a:solidFill>
                            <a:srgbClr val="000000"/>
                          </a:solidFill>
                          <a:latin typeface="Calibri" pitchFamily="34" charset="0"/>
                        </a:rPr>
                        <a:t>Hussein</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75</a:t>
                      </a:r>
                      <a:endParaRPr lang="en-US" sz="1800" b="0" i="0" u="none" strike="noStrike" dirty="0">
                        <a:solidFill>
                          <a:srgbClr val="000000"/>
                        </a:solidFill>
                        <a:latin typeface="Calibri" pitchFamily="34" charset="0"/>
                      </a:endParaRPr>
                    </a:p>
                  </a:txBody>
                  <a:tcPr marL="9525" marR="9525" marT="9525" marB="0" anchor="ctr"/>
                </a:tc>
              </a:tr>
            </a:tbl>
          </a:graphicData>
        </a:graphic>
      </p:graphicFrame>
      <p:sp>
        <p:nvSpPr>
          <p:cNvPr id="8" name="Rectangle 3"/>
          <p:cNvSpPr txBox="1">
            <a:spLocks noChangeArrowheads="1"/>
          </p:cNvSpPr>
          <p:nvPr/>
        </p:nvSpPr>
        <p:spPr>
          <a:xfrm>
            <a:off x="381000" y="1447800"/>
            <a:ext cx="8229600" cy="762000"/>
          </a:xfrm>
          <a:prstGeom prst="rect">
            <a:avLst/>
          </a:prstGeom>
        </p:spPr>
        <p:txBody>
          <a:bodyPr/>
          <a:lstStyle/>
          <a:p>
            <a:pPr marL="342900" lvl="0" indent="-342900" algn="l" eaLnBrk="1" hangingPunct="1">
              <a:spcBef>
                <a:spcPct val="20000"/>
              </a:spcBef>
              <a:buClr>
                <a:srgbClr val="666699"/>
              </a:buClr>
              <a:buFont typeface="Wingdings" pitchFamily="2" charset="2"/>
              <a:buChar char="§"/>
            </a:pPr>
            <a:r>
              <a:rPr lang="en-US" sz="2000" dirty="0" smtClean="0">
                <a:solidFill>
                  <a:schemeClr val="tx1"/>
                </a:solidFill>
                <a:latin typeface="Calibri" pitchFamily="34" charset="0"/>
              </a:rPr>
              <a:t>Use “Focused web crawling in the acquisition of comparable corpora” method </a:t>
            </a:r>
            <a:r>
              <a:rPr lang="en-US" dirty="0" smtClean="0">
                <a:solidFill>
                  <a:schemeClr val="tx1"/>
                </a:solidFill>
                <a:latin typeface="Calibri" pitchFamily="34" charset="0"/>
              </a:rPr>
              <a:t>[</a:t>
            </a:r>
            <a:r>
              <a:rPr lang="en-US" dirty="0" err="1" smtClean="0">
                <a:solidFill>
                  <a:schemeClr val="tx1"/>
                </a:solidFill>
              </a:rPr>
              <a:t>Talvensaari</a:t>
            </a:r>
            <a:r>
              <a:rPr lang="en-US" dirty="0" smtClean="0">
                <a:solidFill>
                  <a:schemeClr val="tx1"/>
                </a:solidFill>
              </a:rPr>
              <a:t> </a:t>
            </a:r>
            <a:r>
              <a:rPr lang="en-US" dirty="0" smtClean="0">
                <a:solidFill>
                  <a:schemeClr val="tx1"/>
                </a:solidFill>
                <a:latin typeface="Calibri" pitchFamily="34" charset="0"/>
              </a:rPr>
              <a:t>et.al, 2008]</a:t>
            </a:r>
          </a:p>
          <a:p>
            <a:pPr marL="800100" lvl="1" indent="-342900" algn="l" eaLnBrk="1" hangingPunct="1">
              <a:spcBef>
                <a:spcPct val="20000"/>
              </a:spcBef>
              <a:buClr>
                <a:srgbClr val="666699"/>
              </a:buClr>
              <a:buFont typeface="Arial" pitchFamily="34" charset="0"/>
              <a:buChar char="•"/>
            </a:pPr>
            <a:endParaRPr lang="en-US" sz="2500" dirty="0" smtClean="0">
              <a:solidFill>
                <a:schemeClr val="tx1"/>
              </a:solidFill>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p:cNvSpPr>
            <a:spLocks noGrp="1"/>
          </p:cNvSpPr>
          <p:nvPr>
            <p:ph type="sldNum" sz="quarter" idx="10"/>
          </p:nvPr>
        </p:nvSpPr>
        <p:spPr>
          <a:xfrm>
            <a:off x="7848600" y="6400800"/>
            <a:ext cx="914400" cy="304800"/>
          </a:xfrm>
        </p:spPr>
        <p:txBody>
          <a:bodyPr/>
          <a:lstStyle/>
          <a:p>
            <a:pPr>
              <a:defRPr/>
            </a:pPr>
            <a:fld id="{EBEFF87B-4EAB-4678-BFAD-00951806F2A2}" type="slidenum">
              <a:rPr lang="en-US" smtClean="0"/>
              <a:pPr>
                <a:defRPr/>
              </a:pPr>
              <a:t>32</a:t>
            </a:fld>
            <a:endParaRPr lang="en-US" dirty="0"/>
          </a:p>
        </p:txBody>
      </p:sp>
      <p:sp>
        <p:nvSpPr>
          <p:cNvPr id="16"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kumimoji="0" lang="en-US" sz="2800" b="0" i="0" u="none" strike="noStrike" kern="0" cap="none" spc="0" normalizeH="0" baseline="0" noProof="0" dirty="0" smtClean="0">
                <a:ln>
                  <a:noFill/>
                </a:ln>
                <a:solidFill>
                  <a:schemeClr val="bg1">
                    <a:lumMod val="75000"/>
                  </a:schemeClr>
                </a:solidFill>
                <a:effectLst/>
                <a:uLnTx/>
                <a:uFillTx/>
                <a:latin typeface="Calibri" pitchFamily="34" charset="0"/>
              </a:rPr>
              <a:t>Motivation</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Persian Corpora</a:t>
            </a:r>
          </a:p>
          <a:p>
            <a:pPr marL="342900" lvl="0" indent="-342900" algn="l" eaLnBrk="1" hangingPunct="1">
              <a:lnSpc>
                <a:spcPct val="150000"/>
              </a:lnSpc>
              <a:spcBef>
                <a:spcPct val="20000"/>
              </a:spcBef>
              <a:buClr>
                <a:srgbClr val="666699"/>
              </a:buClr>
              <a:buFont typeface="Wingdings" pitchFamily="2" charset="2"/>
              <a:buChar char="§"/>
              <a:defRPr/>
            </a:pPr>
            <a:r>
              <a:rPr lang="en-US" sz="2800" kern="0" dirty="0" smtClean="0">
                <a:solidFill>
                  <a:schemeClr val="bg1">
                    <a:lumMod val="75000"/>
                  </a:schemeClr>
                </a:solidFill>
                <a:latin typeface="Calibri" pitchFamily="34" charset="0"/>
              </a:rPr>
              <a:t>Creating a Persian-English Comparable Corpus</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bg1">
                    <a:lumMod val="75000"/>
                  </a:schemeClr>
                </a:solidFill>
                <a:latin typeface="Calibri" pitchFamily="34" charset="0"/>
              </a:rPr>
              <a:t>Evaluate Comparable Corpora</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Assessed Quality of Alignments in one month</a:t>
            </a:r>
          </a:p>
          <a:p>
            <a:pPr marL="800100" lvl="1" indent="-342900" algn="l" eaLnBrk="1" hangingPunct="1">
              <a:spcBef>
                <a:spcPct val="20000"/>
              </a:spcBef>
              <a:buClr>
                <a:srgbClr val="666699"/>
              </a:buClr>
              <a:buFont typeface="Arial" pitchFamily="34" charset="0"/>
              <a:buChar char="•"/>
            </a:pPr>
            <a:r>
              <a:rPr lang="en-US" sz="2800" kern="0" dirty="0" smtClean="0">
                <a:solidFill>
                  <a:schemeClr val="accent3">
                    <a:lumMod val="75000"/>
                  </a:schemeClr>
                </a:solidFill>
                <a:latin typeface="Calibri" pitchFamily="34" charset="0"/>
              </a:rPr>
              <a:t>Extracting Word Associations</a:t>
            </a:r>
          </a:p>
          <a:p>
            <a:pPr marL="800100" lvl="1" indent="-342900" algn="l" eaLnBrk="1" hangingPunct="1">
              <a:spcBef>
                <a:spcPct val="20000"/>
              </a:spcBef>
              <a:buClr>
                <a:srgbClr val="666699"/>
              </a:buClr>
              <a:buFont typeface="Arial" pitchFamily="34" charset="0"/>
              <a:buChar char="•"/>
            </a:pPr>
            <a:r>
              <a:rPr lang="en-US" sz="3200" b="1" dirty="0" smtClean="0">
                <a:solidFill>
                  <a:srgbClr val="C00000"/>
                </a:solidFill>
                <a:latin typeface="Calibri" pitchFamily="34" charset="0"/>
              </a:rPr>
              <a:t>CLIR with Comparable Corpora</a:t>
            </a: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17" name="Rectangle 16"/>
          <p:cNvSpPr/>
          <p:nvPr/>
        </p:nvSpPr>
        <p:spPr>
          <a:xfrm>
            <a:off x="2057400" y="304800"/>
            <a:ext cx="4572000" cy="707886"/>
          </a:xfrm>
          <a:prstGeom prst="rect">
            <a:avLst/>
          </a:prstGeom>
        </p:spPr>
        <p:txBody>
          <a:bodyPr wrap="square">
            <a:spAutoFit/>
          </a:bodyPr>
          <a:lstStyle/>
          <a:p>
            <a:r>
              <a:rPr lang="en-US" sz="4000" b="1" dirty="0" smtClean="0">
                <a:solidFill>
                  <a:schemeClr val="tx1"/>
                </a:solidFill>
                <a:latin typeface="Calibri" pitchFamily="34" charset="0"/>
              </a:rPr>
              <a:t>Roadmap</a:t>
            </a:r>
            <a:endParaRPr lang="en-US" sz="4000" b="1" dirty="0">
              <a:solidFill>
                <a:schemeClr val="tx1"/>
              </a:solidFill>
              <a:latin typeface="Calibri" pitchFamily="34" charset="0"/>
            </a:endParaRPr>
          </a:p>
        </p:txBody>
      </p:sp>
      <p:sp>
        <p:nvSpPr>
          <p:cNvPr id="1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200" y="1600200"/>
            <a:ext cx="82296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lang="en-US" sz="100" kern="0" dirty="0" smtClean="0">
              <a:solidFill>
                <a:schemeClr val="accent3">
                  <a:lumMod val="75000"/>
                </a:schemeClr>
              </a:solidFill>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dirty="0" smtClean="0">
                <a:solidFill>
                  <a:schemeClr val="tx1"/>
                </a:solidFill>
                <a:latin typeface="Calibri" pitchFamily="34" charset="0"/>
              </a:rPr>
              <a:t>Persian task of CLEF-2008:</a:t>
            </a:r>
          </a:p>
          <a:p>
            <a:pPr marL="800100" lvl="1" indent="-342900" algn="l" eaLnBrk="1" hangingPunct="1">
              <a:lnSpc>
                <a:spcPct val="150000"/>
              </a:lnSpc>
              <a:spcBef>
                <a:spcPct val="20000"/>
              </a:spcBef>
              <a:buClr>
                <a:srgbClr val="666699"/>
              </a:buClr>
              <a:buFont typeface="Arial" pitchFamily="34" charset="0"/>
              <a:buChar char="•"/>
            </a:pPr>
            <a:r>
              <a:rPr lang="en-US" sz="2400" dirty="0" smtClean="0">
                <a:solidFill>
                  <a:schemeClr val="tx1"/>
                </a:solidFill>
                <a:latin typeface="Calibri" pitchFamily="34" charset="0"/>
              </a:rPr>
              <a:t>retrieve of Persian documents from English topics</a:t>
            </a:r>
          </a:p>
          <a:p>
            <a:pPr marL="800100" lvl="1" indent="-342900" algn="l" eaLnBrk="1" hangingPunct="1">
              <a:lnSpc>
                <a:spcPct val="150000"/>
              </a:lnSpc>
              <a:spcBef>
                <a:spcPct val="20000"/>
              </a:spcBef>
              <a:buClr>
                <a:srgbClr val="666699"/>
              </a:buClr>
              <a:buFont typeface="Arial" pitchFamily="34" charset="0"/>
              <a:buChar char="•"/>
            </a:pPr>
            <a:endParaRPr lang="en-US" sz="1050" dirty="0" smtClean="0">
              <a:solidFill>
                <a:schemeClr val="tx1"/>
              </a:solidFill>
              <a:latin typeface="Calibri" pitchFamily="34" charset="0"/>
            </a:endParaRPr>
          </a:p>
          <a:p>
            <a:pPr marL="342900" indent="-342900" algn="l" eaLnBrk="1" hangingPunct="1">
              <a:lnSpc>
                <a:spcPct val="150000"/>
              </a:lnSpc>
              <a:spcBef>
                <a:spcPct val="20000"/>
              </a:spcBef>
              <a:buClr>
                <a:srgbClr val="666699"/>
              </a:buClr>
              <a:buFont typeface="Wingdings" pitchFamily="2" charset="2"/>
              <a:buChar char="§"/>
            </a:pPr>
            <a:r>
              <a:rPr lang="en-US" sz="2800" dirty="0" smtClean="0">
                <a:solidFill>
                  <a:schemeClr val="tx1"/>
                </a:solidFill>
                <a:latin typeface="Calibri" pitchFamily="34" charset="0"/>
              </a:rPr>
              <a:t>Queries: </a:t>
            </a:r>
          </a:p>
          <a:p>
            <a:pPr marL="800100" lvl="1" indent="-342900" algn="l" eaLnBrk="1" hangingPunct="1">
              <a:lnSpc>
                <a:spcPct val="150000"/>
              </a:lnSpc>
              <a:spcBef>
                <a:spcPct val="20000"/>
              </a:spcBef>
              <a:buClr>
                <a:srgbClr val="666699"/>
              </a:buClr>
              <a:buFont typeface="Arial" pitchFamily="34" charset="0"/>
              <a:buChar char="•"/>
            </a:pPr>
            <a:r>
              <a:rPr lang="en-US" sz="2400" dirty="0" smtClean="0">
                <a:solidFill>
                  <a:schemeClr val="tx1"/>
                </a:solidFill>
                <a:latin typeface="Calibri" pitchFamily="34" charset="0"/>
              </a:rPr>
              <a:t>50 topic in English and their Persian translations </a:t>
            </a:r>
            <a:endParaRPr lang="en-US" sz="1800" dirty="0" smtClean="0">
              <a:solidFill>
                <a:schemeClr val="tx1"/>
              </a:solidFill>
              <a:latin typeface="Calibri" pitchFamily="34" charset="0"/>
            </a:endParaRPr>
          </a:p>
          <a:p>
            <a:pPr marL="800100" lvl="1" indent="-342900" algn="l" eaLnBrk="1" hangingPunct="1">
              <a:lnSpc>
                <a:spcPct val="150000"/>
              </a:lnSpc>
              <a:spcBef>
                <a:spcPct val="20000"/>
              </a:spcBef>
              <a:buClr>
                <a:srgbClr val="666699"/>
              </a:buClr>
              <a:buFont typeface="Arial" pitchFamily="34" charset="0"/>
              <a:buChar char="•"/>
            </a:pPr>
            <a:endParaRPr lang="en-US" sz="2500" dirty="0" smtClean="0">
              <a:solidFill>
                <a:schemeClr val="tx1"/>
              </a:solidFill>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33</a:t>
            </a:fld>
            <a:endParaRPr lang="en-US" dirty="0"/>
          </a:p>
        </p:txBody>
      </p:sp>
      <p:sp>
        <p:nvSpPr>
          <p:cNvPr id="9" name="Rectangle 8"/>
          <p:cNvSpPr/>
          <p:nvPr/>
        </p:nvSpPr>
        <p:spPr>
          <a:xfrm>
            <a:off x="685800" y="381000"/>
            <a:ext cx="7467600" cy="646331"/>
          </a:xfrm>
          <a:prstGeom prst="rect">
            <a:avLst/>
          </a:prstGeom>
        </p:spPr>
        <p:txBody>
          <a:bodyPr wrap="square">
            <a:spAutoFit/>
          </a:bodyPr>
          <a:lstStyle/>
          <a:p>
            <a:r>
              <a:rPr lang="en-US" sz="3600" b="1" dirty="0" smtClean="0">
                <a:solidFill>
                  <a:schemeClr val="tx1"/>
                </a:solidFill>
                <a:latin typeface="Calibri" pitchFamily="34" charset="0"/>
              </a:rPr>
              <a:t>Cross-Language Information Retrieval</a:t>
            </a:r>
          </a:p>
        </p:txBody>
      </p:sp>
      <p:pic>
        <p:nvPicPr>
          <p:cNvPr id="7" name="Picture 1"/>
          <p:cNvPicPr>
            <a:picLocks noChangeAspect="1" noChangeArrowheads="1"/>
          </p:cNvPicPr>
          <p:nvPr/>
        </p:nvPicPr>
        <p:blipFill>
          <a:blip r:embed="rId3" cstate="print"/>
          <a:srcRect/>
          <a:stretch>
            <a:fillRect/>
          </a:stretch>
        </p:blipFill>
        <p:spPr bwMode="auto">
          <a:xfrm>
            <a:off x="6553200" y="4724400"/>
            <a:ext cx="1676400" cy="1833563"/>
          </a:xfrm>
          <a:prstGeom prst="rect">
            <a:avLst/>
          </a:prstGeom>
          <a:noFill/>
          <a:ln w="9525">
            <a:noFill/>
            <a:miter lim="800000"/>
            <a:headEnd/>
            <a:tailEnd/>
          </a:ln>
        </p:spPr>
      </p:pic>
      <p:sp>
        <p:nvSpPr>
          <p:cNvPr id="10"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34</a:t>
            </a:fld>
            <a:endParaRPr lang="en-US" dirty="0"/>
          </a:p>
        </p:txBody>
      </p:sp>
      <p:sp>
        <p:nvSpPr>
          <p:cNvPr id="18" name="Rectangle 17"/>
          <p:cNvSpPr/>
          <p:nvPr/>
        </p:nvSpPr>
        <p:spPr>
          <a:xfrm>
            <a:off x="685800" y="381000"/>
            <a:ext cx="7924800" cy="523220"/>
          </a:xfrm>
          <a:prstGeom prst="rect">
            <a:avLst/>
          </a:prstGeom>
        </p:spPr>
        <p:txBody>
          <a:bodyPr wrap="square">
            <a:spAutoFit/>
          </a:bodyPr>
          <a:lstStyle/>
          <a:p>
            <a:r>
              <a:rPr lang="en-US" sz="2800" dirty="0" smtClean="0">
                <a:solidFill>
                  <a:schemeClr val="tx1"/>
                </a:solidFill>
                <a:latin typeface="Calibri" pitchFamily="34" charset="0"/>
              </a:rPr>
              <a:t>Construct the Query Language Model</a:t>
            </a:r>
            <a:endParaRPr lang="en-US" sz="3200" dirty="0" smtClean="0">
              <a:solidFill>
                <a:schemeClr val="tx1"/>
              </a:solidFill>
              <a:latin typeface="Calibri" pitchFamily="34" charset="0"/>
            </a:endParaRPr>
          </a:p>
        </p:txBody>
      </p:sp>
      <p:sp>
        <p:nvSpPr>
          <p:cNvPr id="20" name="Rectangle 3"/>
          <p:cNvSpPr txBox="1">
            <a:spLocks noChangeArrowheads="1"/>
          </p:cNvSpPr>
          <p:nvPr/>
        </p:nvSpPr>
        <p:spPr>
          <a:xfrm>
            <a:off x="609600" y="1524000"/>
            <a:ext cx="8229600" cy="990600"/>
          </a:xfrm>
          <a:prstGeom prst="rect">
            <a:avLst/>
          </a:prstGeom>
        </p:spPr>
        <p:txBody>
          <a:bodyPr/>
          <a:lstStyle/>
          <a:p>
            <a:pPr marL="342900" lvl="0" indent="-342900" algn="l" eaLnBrk="1" hangingPunct="1">
              <a:spcBef>
                <a:spcPct val="20000"/>
              </a:spcBef>
              <a:buClr>
                <a:srgbClr val="666699"/>
              </a:buClr>
              <a:buFont typeface="Wingdings" pitchFamily="2" charset="2"/>
              <a:buChar char="§"/>
            </a:pPr>
            <a:r>
              <a:rPr lang="en-US" sz="2400" dirty="0" smtClean="0">
                <a:solidFill>
                  <a:schemeClr val="tx1"/>
                </a:solidFill>
                <a:latin typeface="Calibri" pitchFamily="34" charset="0"/>
              </a:rPr>
              <a:t>Use the top k translations of each query word </a:t>
            </a:r>
          </a:p>
          <a:p>
            <a:pPr marL="342900" indent="-342900" algn="l" eaLnBrk="1" hangingPunct="1">
              <a:spcBef>
                <a:spcPct val="20000"/>
              </a:spcBef>
              <a:buClr>
                <a:srgbClr val="666699"/>
              </a:buClr>
              <a:buFont typeface="Wingdings" pitchFamily="2" charset="2"/>
              <a:buChar char="§"/>
            </a:pPr>
            <a:r>
              <a:rPr lang="en-US" sz="2000" dirty="0" smtClean="0">
                <a:solidFill>
                  <a:schemeClr val="tx1"/>
                </a:solidFill>
                <a:latin typeface="Calibri" pitchFamily="34" charset="0"/>
              </a:rPr>
              <a:t>English Query: </a:t>
            </a:r>
            <a:r>
              <a:rPr lang="en-US" sz="2400" dirty="0" smtClean="0">
                <a:solidFill>
                  <a:schemeClr val="tx1"/>
                </a:solidFill>
                <a:latin typeface="Calibri" pitchFamily="34" charset="0"/>
              </a:rPr>
              <a:t> </a:t>
            </a:r>
            <a:r>
              <a:rPr lang="en-US" sz="2400" b="1" dirty="0" smtClean="0">
                <a:solidFill>
                  <a:schemeClr val="tx1"/>
                </a:solidFill>
                <a:latin typeface="Calibri" pitchFamily="34" charset="0"/>
              </a:rPr>
              <a:t>Cancer Drugs</a:t>
            </a:r>
            <a:endParaRPr lang="fa-IR" sz="2400" b="1" dirty="0" smtClean="0">
              <a:solidFill>
                <a:schemeClr val="tx1"/>
              </a:solidFill>
              <a:latin typeface="Calibri" pitchFamily="34" charset="0"/>
              <a:cs typeface="Arial" pitchFamily="34" charset="0"/>
            </a:endParaRPr>
          </a:p>
          <a:p>
            <a:pPr marL="342900" lvl="0" indent="-342900" algn="l" eaLnBrk="1" hangingPunct="1">
              <a:spcBef>
                <a:spcPct val="20000"/>
              </a:spcBef>
              <a:buClr>
                <a:srgbClr val="666699"/>
              </a:buClr>
              <a:buFont typeface="Wingdings" pitchFamily="2" charset="2"/>
              <a:buChar cha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graphicFrame>
        <p:nvGraphicFramePr>
          <p:cNvPr id="6" name="Table 5"/>
          <p:cNvGraphicFramePr>
            <a:graphicFrameLocks noGrp="1"/>
          </p:cNvGraphicFramePr>
          <p:nvPr/>
        </p:nvGraphicFramePr>
        <p:xfrm>
          <a:off x="762001" y="2590800"/>
          <a:ext cx="5181600" cy="3877230"/>
        </p:xfrm>
        <a:graphic>
          <a:graphicData uri="http://schemas.openxmlformats.org/drawingml/2006/table">
            <a:tbl>
              <a:tblPr firstRow="1" bandRow="1">
                <a:tableStyleId>{7DF18680-E054-41AD-8BC1-D1AEF772440D}</a:tableStyleId>
              </a:tblPr>
              <a:tblGrid>
                <a:gridCol w="1904999"/>
                <a:gridCol w="1066800"/>
                <a:gridCol w="1143000"/>
                <a:gridCol w="1066801"/>
              </a:tblGrid>
              <a:tr h="351630">
                <a:tc>
                  <a:txBody>
                    <a:bodyPr/>
                    <a:lstStyle/>
                    <a:p>
                      <a:pPr algn="ctr"/>
                      <a:r>
                        <a:rPr lang="en-US" b="0" dirty="0" smtClean="0">
                          <a:solidFill>
                            <a:schemeClr val="tx1"/>
                          </a:solidFill>
                        </a:rPr>
                        <a:t>English Word</a:t>
                      </a:r>
                      <a:endParaRPr lang="en-US" b="0" dirty="0">
                        <a:solidFill>
                          <a:schemeClr val="tx1"/>
                        </a:solidFill>
                      </a:endParaRPr>
                    </a:p>
                  </a:txBody>
                  <a:tcPr anchor="ctr"/>
                </a:tc>
                <a:tc gridSpan="3">
                  <a:txBody>
                    <a:bodyPr/>
                    <a:lstStyle/>
                    <a:p>
                      <a:pPr algn="ctr"/>
                      <a:r>
                        <a:rPr lang="en-US" b="0" dirty="0" smtClean="0">
                          <a:solidFill>
                            <a:schemeClr val="tx1"/>
                          </a:solidFill>
                        </a:rPr>
                        <a:t>Persian translations</a:t>
                      </a:r>
                    </a:p>
                  </a:txBody>
                  <a:tcPr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b="0" dirty="0" smtClean="0">
                        <a:solidFill>
                          <a:schemeClr val="tx1"/>
                        </a:solidFill>
                      </a:endParaRPr>
                    </a:p>
                  </a:txBody>
                  <a:tcPr anchor="ctr"/>
                </a:tc>
                <a:tc hMerge="1">
                  <a:txBody>
                    <a:bodyPr/>
                    <a:lstStyle/>
                    <a:p>
                      <a:pPr algn="ctr"/>
                      <a:endParaRPr lang="en-US" b="0" dirty="0">
                        <a:solidFill>
                          <a:schemeClr val="tx1"/>
                        </a:solidFill>
                      </a:endParaRPr>
                    </a:p>
                  </a:txBody>
                  <a:tcPr anchor="ctr"/>
                </a:tc>
              </a:tr>
              <a:tr h="351630">
                <a:tc rowSpan="5">
                  <a:txBody>
                    <a:bodyPr/>
                    <a:lstStyle/>
                    <a:p>
                      <a:pPr algn="ctr"/>
                      <a:r>
                        <a:rPr lang="en-US" sz="2000" b="1" dirty="0" smtClean="0">
                          <a:latin typeface="Calibri" pitchFamily="34" charset="0"/>
                        </a:rPr>
                        <a:t>Cancer</a:t>
                      </a:r>
                      <a:endParaRPr lang="en-US" sz="2000" b="1" dirty="0">
                        <a:latin typeface="Calibri" pitchFamily="34" charset="0"/>
                      </a:endParaRPr>
                    </a:p>
                  </a:txBody>
                  <a:tcPr anchor="ctr"/>
                </a:tc>
                <a:tc>
                  <a:txBody>
                    <a:bodyPr/>
                    <a:lstStyle/>
                    <a:p>
                      <a:pPr algn="ctr"/>
                      <a:r>
                        <a:rPr lang="fa-IR" sz="1800" kern="1200" dirty="0" smtClean="0">
                          <a:solidFill>
                            <a:schemeClr val="dk1"/>
                          </a:solidFill>
                          <a:latin typeface="Calibri" pitchFamily="34" charset="0"/>
                          <a:ea typeface="+mn-ea"/>
                          <a:cs typeface="+mn-cs"/>
                        </a:rPr>
                        <a:t>سرطان</a:t>
                      </a:r>
                      <a:endParaRPr lang="en-US" sz="1800" kern="1200" dirty="0">
                        <a:solidFill>
                          <a:schemeClr val="dk1"/>
                        </a:solidFill>
                        <a:latin typeface="Calibri" pitchFamily="34" charset="0"/>
                        <a:ea typeface="+mn-ea"/>
                        <a:cs typeface="+mn-cs"/>
                      </a:endParaRPr>
                    </a:p>
                  </a:txBody>
                  <a:tcPr/>
                </a:tc>
                <a:tc>
                  <a:txBody>
                    <a:bodyPr/>
                    <a:lstStyle/>
                    <a:p>
                      <a:pPr algn="ctr" fontAlgn="b"/>
                      <a:r>
                        <a:rPr lang="en-US" sz="1800" b="0" i="0" u="none" strike="noStrike" dirty="0">
                          <a:solidFill>
                            <a:srgbClr val="000000"/>
                          </a:solidFill>
                          <a:latin typeface="Calibri" pitchFamily="34" charset="0"/>
                        </a:rPr>
                        <a:t>Cancer</a:t>
                      </a:r>
                    </a:p>
                  </a:txBody>
                  <a:tcPr marL="9525" marR="9525" marT="9525" marB="0" anchor="ctr"/>
                </a:tc>
                <a:tc>
                  <a:txBody>
                    <a:bodyPr/>
                    <a:lstStyle/>
                    <a:p>
                      <a:pPr algn="ctr" fontAlgn="b"/>
                      <a:r>
                        <a:rPr lang="en-US" sz="1800" b="0" i="0" u="none" strike="noStrike" kern="1200" dirty="0" smtClean="0">
                          <a:solidFill>
                            <a:srgbClr val="000000"/>
                          </a:solidFill>
                          <a:latin typeface="Calibri" pitchFamily="34" charset="0"/>
                          <a:ea typeface="+mn-ea"/>
                          <a:cs typeface="+mn-cs"/>
                        </a:rPr>
                        <a:t>0.077</a:t>
                      </a:r>
                    </a:p>
                  </a:txBody>
                  <a:tcPr marL="9525" marR="9525" marT="9525" marB="0" anchor="b"/>
                </a:tc>
              </a:tr>
              <a:tr h="351630">
                <a:tc vMerge="1">
                  <a:txBody>
                    <a:bodyPr/>
                    <a:lstStyle/>
                    <a:p>
                      <a:endParaRPr lang="en-US" dirty="0"/>
                    </a:p>
                  </a:txBody>
                  <a:tcPr/>
                </a:tc>
                <a:tc>
                  <a:txBody>
                    <a:bodyPr/>
                    <a:lstStyle/>
                    <a:p>
                      <a:pPr algn="ctr"/>
                      <a:r>
                        <a:rPr lang="fa-IR" sz="1800" kern="1200" dirty="0" smtClean="0">
                          <a:solidFill>
                            <a:schemeClr val="dk1"/>
                          </a:solidFill>
                          <a:latin typeface="Calibri" pitchFamily="34" charset="0"/>
                          <a:ea typeface="+mn-ea"/>
                          <a:cs typeface="+mn-cs"/>
                        </a:rPr>
                        <a:t>بیماری</a:t>
                      </a:r>
                      <a:endParaRPr lang="en-US" sz="1800" kern="1200" dirty="0">
                        <a:solidFill>
                          <a:schemeClr val="dk1"/>
                        </a:solidFill>
                        <a:latin typeface="Calibri" pitchFamily="34" charset="0"/>
                        <a:ea typeface="+mn-ea"/>
                        <a:cs typeface="+mn-cs"/>
                      </a:endParaRPr>
                    </a:p>
                  </a:txBody>
                  <a:tcPr/>
                </a:tc>
                <a:tc>
                  <a:txBody>
                    <a:bodyPr/>
                    <a:lstStyle/>
                    <a:p>
                      <a:pPr algn="ctr" fontAlgn="b"/>
                      <a:r>
                        <a:rPr lang="en-US" sz="1800" b="0" i="0" u="none" strike="noStrike" dirty="0">
                          <a:solidFill>
                            <a:srgbClr val="000000"/>
                          </a:solidFill>
                          <a:latin typeface="Calibri" pitchFamily="34" charset="0"/>
                        </a:rPr>
                        <a:t>Disease</a:t>
                      </a:r>
                    </a:p>
                  </a:txBody>
                  <a:tcPr marL="9525" marR="9525" marT="9525" marB="0" anchor="ctr"/>
                </a:tc>
                <a:tc>
                  <a:txBody>
                    <a:bodyPr/>
                    <a:lstStyle/>
                    <a:p>
                      <a:pPr algn="ctr" fontAlgn="b"/>
                      <a:r>
                        <a:rPr lang="en-US" sz="1800" b="0" i="0" u="none" strike="noStrike" kern="1200" dirty="0" smtClean="0">
                          <a:solidFill>
                            <a:srgbClr val="000000"/>
                          </a:solidFill>
                          <a:latin typeface="Calibri" pitchFamily="34" charset="0"/>
                          <a:ea typeface="+mn-ea"/>
                          <a:cs typeface="+mn-cs"/>
                        </a:rPr>
                        <a:t>0.049</a:t>
                      </a:r>
                    </a:p>
                  </a:txBody>
                  <a:tcPr marL="9525" marR="9525" marT="9525" marB="0" anchor="b"/>
                </a:tc>
              </a:tr>
              <a:tr h="351630">
                <a:tc vMerge="1">
                  <a:txBody>
                    <a:bodyPr/>
                    <a:lstStyle/>
                    <a:p>
                      <a:endParaRPr lang="en-US" dirty="0"/>
                    </a:p>
                  </a:txBody>
                  <a:tcPr/>
                </a:tc>
                <a:tc>
                  <a:txBody>
                    <a:bodyPr/>
                    <a:lstStyle/>
                    <a:p>
                      <a:pPr algn="ctr"/>
                      <a:r>
                        <a:rPr lang="fa-IR" sz="1800" kern="1200" dirty="0" smtClean="0">
                          <a:solidFill>
                            <a:schemeClr val="dk1"/>
                          </a:solidFill>
                          <a:latin typeface="Calibri" pitchFamily="34" charset="0"/>
                          <a:ea typeface="+mn-ea"/>
                          <a:cs typeface="+mn-cs"/>
                        </a:rPr>
                        <a:t>بدن</a:t>
                      </a:r>
                      <a:endParaRPr lang="en-US" sz="1800" kern="1200" dirty="0">
                        <a:solidFill>
                          <a:schemeClr val="dk1"/>
                        </a:solidFill>
                        <a:latin typeface="Calibri" pitchFamily="34" charset="0"/>
                        <a:ea typeface="+mn-ea"/>
                        <a:cs typeface="+mn-cs"/>
                      </a:endParaRPr>
                    </a:p>
                  </a:txBody>
                  <a:tcPr/>
                </a:tc>
                <a:tc>
                  <a:txBody>
                    <a:bodyPr/>
                    <a:lstStyle/>
                    <a:p>
                      <a:pPr algn="ctr" fontAlgn="b"/>
                      <a:r>
                        <a:rPr lang="en-US" sz="1800" b="0" i="0" u="none" strike="noStrike" dirty="0">
                          <a:solidFill>
                            <a:srgbClr val="000000"/>
                          </a:solidFill>
                          <a:latin typeface="Calibri" pitchFamily="34" charset="0"/>
                        </a:rPr>
                        <a:t>Body</a:t>
                      </a:r>
                    </a:p>
                  </a:txBody>
                  <a:tcPr marL="9525" marR="9525" marT="9525" marB="0" anchor="ctr"/>
                </a:tc>
                <a:tc>
                  <a:txBody>
                    <a:bodyPr/>
                    <a:lstStyle/>
                    <a:p>
                      <a:pPr algn="ctr" fontAlgn="b"/>
                      <a:r>
                        <a:rPr lang="en-US" sz="1800" b="0" i="0" u="none" strike="noStrike" kern="1200" dirty="0" smtClean="0">
                          <a:solidFill>
                            <a:srgbClr val="000000"/>
                          </a:solidFill>
                          <a:latin typeface="Calibri" pitchFamily="34" charset="0"/>
                          <a:ea typeface="+mn-ea"/>
                          <a:cs typeface="+mn-cs"/>
                        </a:rPr>
                        <a:t>0.049</a:t>
                      </a:r>
                    </a:p>
                  </a:txBody>
                  <a:tcPr marL="9525" marR="9525" marT="9525" marB="0" anchor="b"/>
                </a:tc>
              </a:tr>
              <a:tr h="351630">
                <a:tc vMerge="1">
                  <a:txBody>
                    <a:bodyPr/>
                    <a:lstStyle/>
                    <a:p>
                      <a:endParaRPr lang="en-US" dirty="0"/>
                    </a:p>
                  </a:txBody>
                  <a:tcPr/>
                </a:tc>
                <a:tc>
                  <a:txBody>
                    <a:bodyPr/>
                    <a:lstStyle/>
                    <a:p>
                      <a:pPr algn="ctr"/>
                      <a:r>
                        <a:rPr lang="fa-IR" sz="1800" kern="1200" dirty="0" smtClean="0">
                          <a:solidFill>
                            <a:schemeClr val="dk1"/>
                          </a:solidFill>
                          <a:latin typeface="Calibri" pitchFamily="34" charset="0"/>
                          <a:ea typeface="+mn-ea"/>
                          <a:cs typeface="+mn-cs"/>
                        </a:rPr>
                        <a:t>سلول</a:t>
                      </a:r>
                      <a:endParaRPr lang="en-US" sz="1800" kern="1200" dirty="0">
                        <a:solidFill>
                          <a:schemeClr val="dk1"/>
                        </a:solidFill>
                        <a:latin typeface="Calibri" pitchFamily="34" charset="0"/>
                        <a:ea typeface="+mn-ea"/>
                        <a:cs typeface="+mn-cs"/>
                      </a:endParaRPr>
                    </a:p>
                  </a:txBody>
                  <a:tcPr/>
                </a:tc>
                <a:tc>
                  <a:txBody>
                    <a:bodyPr/>
                    <a:lstStyle/>
                    <a:p>
                      <a:pPr algn="ctr" fontAlgn="b"/>
                      <a:r>
                        <a:rPr lang="en-US" sz="1800" b="0" i="0" u="none" strike="noStrike" dirty="0" smtClean="0">
                          <a:solidFill>
                            <a:srgbClr val="000000"/>
                          </a:solidFill>
                          <a:latin typeface="Calibri" pitchFamily="34" charset="0"/>
                        </a:rPr>
                        <a:t>Cell</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kern="1200" dirty="0" smtClean="0">
                          <a:solidFill>
                            <a:srgbClr val="000000"/>
                          </a:solidFill>
                          <a:latin typeface="Calibri" pitchFamily="34" charset="0"/>
                          <a:ea typeface="+mn-ea"/>
                          <a:cs typeface="+mn-cs"/>
                        </a:rPr>
                        <a:t>0.041</a:t>
                      </a:r>
                    </a:p>
                  </a:txBody>
                  <a:tcPr marL="9525" marR="9525" marT="9525" marB="0" anchor="b"/>
                </a:tc>
              </a:tr>
              <a:tr h="351630">
                <a:tc vMerge="1">
                  <a:txBody>
                    <a:bodyPr/>
                    <a:lstStyle/>
                    <a:p>
                      <a:endParaRPr lang="en-US" dirty="0"/>
                    </a:p>
                  </a:txBody>
                  <a:tcPr/>
                </a:tc>
                <a:tc>
                  <a:txBody>
                    <a:bodyPr/>
                    <a:lstStyle/>
                    <a:p>
                      <a:pPr algn="ctr"/>
                      <a:r>
                        <a:rPr lang="en-US" sz="1800" kern="1200" dirty="0" smtClean="0">
                          <a:solidFill>
                            <a:schemeClr val="dk1"/>
                          </a:solidFill>
                          <a:latin typeface="Calibri" pitchFamily="34" charset="0"/>
                          <a:ea typeface="+mn-ea"/>
                          <a:cs typeface="+mn-cs"/>
                        </a:rPr>
                        <a:t>…</a:t>
                      </a:r>
                    </a:p>
                  </a:txBody>
                  <a:tcPr/>
                </a:tc>
                <a:tc>
                  <a:txBody>
                    <a:bodyPr/>
                    <a:lstStyle/>
                    <a:p>
                      <a:pPr algn="ctr" fontAlgn="b"/>
                      <a:r>
                        <a:rPr lang="en-US" sz="1800" b="0" i="0" u="none" strike="noStrike" dirty="0" smtClean="0">
                          <a:solidFill>
                            <a:srgbClr val="000000"/>
                          </a:solidFill>
                          <a:latin typeface="Calibri" pitchFamily="34" charset="0"/>
                        </a:rPr>
                        <a:t>…</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a:t>
                      </a:r>
                      <a:endParaRPr lang="en-US" sz="1800" b="0" i="0" u="none" strike="noStrike" dirty="0">
                        <a:solidFill>
                          <a:srgbClr val="000000"/>
                        </a:solidFill>
                        <a:latin typeface="Calibri" pitchFamily="34" charset="0"/>
                      </a:endParaRPr>
                    </a:p>
                  </a:txBody>
                  <a:tcPr marL="9525" marR="9525" marT="9525" marB="0" anchor="ctr"/>
                </a:tc>
              </a:tr>
              <a:tr h="336534">
                <a:tc rowSpan="5">
                  <a:txBody>
                    <a:bodyPr/>
                    <a:lstStyle/>
                    <a:p>
                      <a:pPr algn="ctr"/>
                      <a:r>
                        <a:rPr lang="en-US" sz="2000" b="1" dirty="0" smtClean="0">
                          <a:latin typeface="Calibri" pitchFamily="34" charset="0"/>
                        </a:rPr>
                        <a:t>Drugs</a:t>
                      </a:r>
                      <a:endParaRPr lang="en-US" sz="2000" b="1" dirty="0">
                        <a:latin typeface="Calibri" pitchFamily="34" charset="0"/>
                      </a:endParaRPr>
                    </a:p>
                  </a:txBody>
                  <a:tcPr anchor="ctr"/>
                </a:tc>
                <a:tc>
                  <a:txBody>
                    <a:bodyPr/>
                    <a:lstStyle/>
                    <a:p>
                      <a:pPr algn="ctr" rtl="1" fontAlgn="b"/>
                      <a:r>
                        <a:rPr lang="fa-IR" sz="1800" kern="1200" dirty="0">
                          <a:solidFill>
                            <a:schemeClr val="dk1"/>
                          </a:solidFill>
                          <a:latin typeface="Calibri" pitchFamily="34" charset="0"/>
                          <a:ea typeface="+mn-ea"/>
                          <a:cs typeface="+mn-cs"/>
                        </a:rPr>
                        <a:t>درمان</a:t>
                      </a:r>
                    </a:p>
                  </a:txBody>
                  <a:tcPr marL="9525" marR="9525" marT="9525" marB="0" anchor="b"/>
                </a:tc>
                <a:tc>
                  <a:txBody>
                    <a:bodyPr/>
                    <a:lstStyle/>
                    <a:p>
                      <a:pPr algn="ctr" fontAlgn="b"/>
                      <a:r>
                        <a:rPr lang="en-US" sz="1800" b="0" i="0" u="none" strike="noStrike" kern="1200" dirty="0" smtClean="0">
                          <a:solidFill>
                            <a:srgbClr val="000000"/>
                          </a:solidFill>
                          <a:latin typeface="Calibri" pitchFamily="34" charset="0"/>
                          <a:ea typeface="+mn-ea"/>
                          <a:cs typeface="+mn-cs"/>
                        </a:rPr>
                        <a:t>Treatment</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cs typeface="B Koodak" pitchFamily="2" charset="-78"/>
                        </a:rPr>
                        <a:t>0.050</a:t>
                      </a:r>
                      <a:endParaRPr lang="en-US" sz="1800" b="0" i="0" u="none" strike="noStrike" dirty="0">
                        <a:solidFill>
                          <a:srgbClr val="000000"/>
                        </a:solidFill>
                        <a:latin typeface="Calibri" pitchFamily="34" charset="0"/>
                        <a:cs typeface="B Koodak" pitchFamily="2" charset="-78"/>
                      </a:endParaRPr>
                    </a:p>
                  </a:txBody>
                  <a:tcPr marL="9525" marR="9525" marT="9525" marB="0" anchor="b"/>
                </a:tc>
              </a:tr>
              <a:tr h="336534">
                <a:tc vMerge="1">
                  <a:txBody>
                    <a:bodyPr/>
                    <a:lstStyle/>
                    <a:p>
                      <a:endParaRPr lang="en-US" dirty="0"/>
                    </a:p>
                  </a:txBody>
                  <a:tcPr/>
                </a:tc>
                <a:tc>
                  <a:txBody>
                    <a:bodyPr/>
                    <a:lstStyle/>
                    <a:p>
                      <a:pPr algn="ctr" rtl="1" fontAlgn="b"/>
                      <a:r>
                        <a:rPr lang="fa-IR" sz="1800" kern="1200" dirty="0">
                          <a:solidFill>
                            <a:schemeClr val="dk1"/>
                          </a:solidFill>
                          <a:latin typeface="Calibri" pitchFamily="34" charset="0"/>
                          <a:ea typeface="+mn-ea"/>
                          <a:cs typeface="+mn-cs"/>
                        </a:rPr>
                        <a:t>دارو</a:t>
                      </a:r>
                    </a:p>
                  </a:txBody>
                  <a:tcPr marL="9525" marR="9525" marT="9525" marB="0" anchor="b"/>
                </a:tc>
                <a:tc>
                  <a:txBody>
                    <a:bodyPr/>
                    <a:lstStyle/>
                    <a:p>
                      <a:pPr algn="ctr" fontAlgn="b"/>
                      <a:r>
                        <a:rPr lang="en-US" sz="1800" b="0" i="0" u="none" strike="noStrike" kern="1200" dirty="0" smtClean="0">
                          <a:solidFill>
                            <a:srgbClr val="000000"/>
                          </a:solidFill>
                          <a:latin typeface="Calibri" pitchFamily="34" charset="0"/>
                          <a:ea typeface="+mn-ea"/>
                          <a:cs typeface="+mn-cs"/>
                        </a:rPr>
                        <a:t>Drug</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cs typeface="B Koodak" pitchFamily="2" charset="-78"/>
                        </a:rPr>
                        <a:t>0.049</a:t>
                      </a:r>
                      <a:endParaRPr lang="en-US" sz="1800" b="0" i="0" u="none" strike="noStrike" dirty="0">
                        <a:solidFill>
                          <a:srgbClr val="000000"/>
                        </a:solidFill>
                        <a:latin typeface="Calibri" pitchFamily="34" charset="0"/>
                        <a:cs typeface="B Koodak" pitchFamily="2" charset="-78"/>
                      </a:endParaRPr>
                    </a:p>
                  </a:txBody>
                  <a:tcPr marL="9525" marR="9525" marT="9525" marB="0" anchor="b"/>
                </a:tc>
              </a:tr>
              <a:tr h="336534">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داروهای</a:t>
                      </a:r>
                      <a:endParaRPr lang="fa-IR" sz="1800" kern="1200" dirty="0">
                        <a:solidFill>
                          <a:schemeClr val="dk1"/>
                        </a:solidFill>
                        <a:latin typeface="Calibri" pitchFamily="34" charset="0"/>
                        <a:ea typeface="+mn-ea"/>
                        <a:cs typeface="+mn-cs"/>
                      </a:endParaRPr>
                    </a:p>
                  </a:txBody>
                  <a:tcPr marL="9525" marR="9525" marT="9525" marB="0" anchor="b"/>
                </a:tc>
                <a:tc>
                  <a:txBody>
                    <a:bodyPr/>
                    <a:lstStyle/>
                    <a:p>
                      <a:pPr algn="ctr" fontAlgn="b"/>
                      <a:r>
                        <a:rPr lang="en-US" sz="1800" b="0" i="0" u="none" strike="noStrike" kern="1200" dirty="0" smtClean="0">
                          <a:solidFill>
                            <a:srgbClr val="000000"/>
                          </a:solidFill>
                          <a:latin typeface="Calibri" pitchFamily="34" charset="0"/>
                          <a:ea typeface="+mn-ea"/>
                          <a:cs typeface="+mn-cs"/>
                        </a:rPr>
                        <a:t>Drugs</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cs typeface="B Koodak" pitchFamily="2" charset="-78"/>
                        </a:rPr>
                        <a:t>0.042</a:t>
                      </a:r>
                      <a:endParaRPr lang="en-US" sz="1800" b="0" i="0" u="none" strike="noStrike" dirty="0">
                        <a:solidFill>
                          <a:srgbClr val="000000"/>
                        </a:solidFill>
                        <a:latin typeface="Calibri" pitchFamily="34" charset="0"/>
                        <a:cs typeface="B Koodak" pitchFamily="2" charset="-78"/>
                      </a:endParaRPr>
                    </a:p>
                  </a:txBody>
                  <a:tcPr marL="9525" marR="9525" marT="9525" marB="0" anchor="b"/>
                </a:tc>
              </a:tr>
              <a:tr h="336534">
                <a:tc vMerge="1">
                  <a:txBody>
                    <a:bodyPr/>
                    <a:lstStyle/>
                    <a:p>
                      <a:endParaRPr lang="en-US" dirty="0"/>
                    </a:p>
                  </a:txBody>
                  <a:tcPr/>
                </a:tc>
                <a:tc>
                  <a:txBody>
                    <a:bodyPr/>
                    <a:lstStyle/>
                    <a:p>
                      <a:pPr algn="ctr" rtl="1" fontAlgn="b"/>
                      <a:r>
                        <a:rPr lang="fa-IR" sz="1800" kern="1200" dirty="0" smtClean="0">
                          <a:solidFill>
                            <a:schemeClr val="dk1"/>
                          </a:solidFill>
                          <a:latin typeface="Calibri" pitchFamily="34" charset="0"/>
                          <a:ea typeface="+mn-ea"/>
                          <a:cs typeface="+mn-cs"/>
                        </a:rPr>
                        <a:t>بیماری</a:t>
                      </a:r>
                      <a:endParaRPr lang="fa-IR" sz="1800" kern="1200" dirty="0">
                        <a:solidFill>
                          <a:schemeClr val="dk1"/>
                        </a:solidFill>
                        <a:latin typeface="Calibri" pitchFamily="34" charset="0"/>
                        <a:ea typeface="+mn-ea"/>
                        <a:cs typeface="+mn-cs"/>
                      </a:endParaRPr>
                    </a:p>
                  </a:txBody>
                  <a:tcPr marL="9525" marR="9525" marT="9525" marB="0" anchor="b"/>
                </a:tc>
                <a:tc>
                  <a:txBody>
                    <a:bodyPr/>
                    <a:lstStyle/>
                    <a:p>
                      <a:pPr algn="ctr" fontAlgn="b"/>
                      <a:r>
                        <a:rPr lang="en-US" sz="1800" b="0" i="0" u="none" strike="noStrike" dirty="0" smtClean="0">
                          <a:solidFill>
                            <a:srgbClr val="000000"/>
                          </a:solidFill>
                          <a:latin typeface="Calibri" pitchFamily="34" charset="0"/>
                        </a:rPr>
                        <a:t>Disease</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cs typeface="B Koodak" pitchFamily="2" charset="-78"/>
                        </a:rPr>
                        <a:t>0.042</a:t>
                      </a:r>
                      <a:endParaRPr lang="en-US" sz="1800" b="0" i="0" u="none" strike="noStrike" dirty="0">
                        <a:solidFill>
                          <a:srgbClr val="000000"/>
                        </a:solidFill>
                        <a:latin typeface="Calibri" pitchFamily="34" charset="0"/>
                        <a:cs typeface="B Koodak" pitchFamily="2" charset="-78"/>
                      </a:endParaRPr>
                    </a:p>
                  </a:txBody>
                  <a:tcPr marL="9525" marR="9525" marT="9525" marB="0" anchor="b"/>
                </a:tc>
              </a:tr>
              <a:tr h="336534">
                <a:tc vMerge="1">
                  <a:txBody>
                    <a:bodyPr/>
                    <a:lstStyle/>
                    <a:p>
                      <a:endParaRPr lang="en-US" dirty="0"/>
                    </a:p>
                  </a:txBody>
                  <a:tcPr/>
                </a:tc>
                <a:tc>
                  <a:txBody>
                    <a:bodyPr/>
                    <a:lstStyle/>
                    <a:p>
                      <a:pPr algn="ctr" rtl="1" fontAlgn="b"/>
                      <a:r>
                        <a:rPr lang="en-US" sz="1800" kern="1200" dirty="0" smtClean="0">
                          <a:solidFill>
                            <a:schemeClr val="dk1"/>
                          </a:solidFill>
                          <a:latin typeface="Calibri" pitchFamily="34" charset="0"/>
                          <a:ea typeface="+mn-ea"/>
                          <a:cs typeface="+mn-cs"/>
                        </a:rPr>
                        <a:t>…</a:t>
                      </a:r>
                      <a:endParaRPr lang="fa-IR" sz="1800" kern="1200" dirty="0" smtClean="0">
                        <a:solidFill>
                          <a:schemeClr val="dk1"/>
                        </a:solidFill>
                        <a:latin typeface="Calibri" pitchFamily="34" charset="0"/>
                        <a:ea typeface="+mn-ea"/>
                        <a:cs typeface="+mn-cs"/>
                      </a:endParaRPr>
                    </a:p>
                  </a:txBody>
                  <a:tcPr marL="9525" marR="9525" marT="9525" marB="0" anchor="b"/>
                </a:tc>
                <a:tc>
                  <a:txBody>
                    <a:bodyPr/>
                    <a:lstStyle/>
                    <a:p>
                      <a:pPr algn="ctr" fontAlgn="b"/>
                      <a:r>
                        <a:rPr lang="en-US" sz="1800" b="0" i="0" u="none" strike="noStrike" dirty="0" smtClean="0">
                          <a:solidFill>
                            <a:srgbClr val="000000"/>
                          </a:solidFill>
                          <a:latin typeface="Calibri" pitchFamily="34" charset="0"/>
                        </a:rPr>
                        <a:t>….</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a:t>
                      </a:r>
                      <a:endParaRPr lang="en-US" sz="1800" b="0" i="0" u="none" strike="noStrike" dirty="0">
                        <a:solidFill>
                          <a:srgbClr val="000000"/>
                        </a:solidFill>
                        <a:latin typeface="Calibri" pitchFamily="34" charset="0"/>
                      </a:endParaRPr>
                    </a:p>
                  </a:txBody>
                  <a:tcPr marL="9525" marR="9525" marT="9525" marB="0" anchor="ctr"/>
                </a:tc>
              </a:tr>
            </a:tbl>
          </a:graphicData>
        </a:graphic>
      </p:graphicFrame>
      <p:sp>
        <p:nvSpPr>
          <p:cNvPr id="7" name="Oval 54"/>
          <p:cNvSpPr>
            <a:spLocks noChangeArrowheads="1"/>
          </p:cNvSpPr>
          <p:nvPr/>
        </p:nvSpPr>
        <p:spPr bwMode="auto">
          <a:xfrm>
            <a:off x="2514600" y="2895600"/>
            <a:ext cx="3352800" cy="838200"/>
          </a:xfrm>
          <a:prstGeom prst="ellipse">
            <a:avLst/>
          </a:prstGeom>
          <a:noFill/>
          <a:ln w="19050" algn="ctr">
            <a:solidFill>
              <a:srgbClr val="FF0000"/>
            </a:solidFill>
            <a:round/>
            <a:headEnd/>
            <a:tailEnd/>
          </a:ln>
          <a:effectLst/>
        </p:spPr>
        <p:txBody>
          <a:bodyPr wrap="none" anchor="ctr"/>
          <a:lstStyle/>
          <a:p>
            <a:endParaRPr lang="en-US"/>
          </a:p>
        </p:txBody>
      </p:sp>
      <p:sp>
        <p:nvSpPr>
          <p:cNvPr id="9" name="AutoShape 56"/>
          <p:cNvSpPr>
            <a:spLocks/>
          </p:cNvSpPr>
          <p:nvPr/>
        </p:nvSpPr>
        <p:spPr bwMode="auto">
          <a:xfrm>
            <a:off x="5867400" y="3276600"/>
            <a:ext cx="304800" cy="1905000"/>
          </a:xfrm>
          <a:prstGeom prst="rightBrace">
            <a:avLst>
              <a:gd name="adj1" fmla="val 54167"/>
              <a:gd name="adj2" fmla="val 50000"/>
            </a:avLst>
          </a:prstGeom>
          <a:noFill/>
          <a:ln w="19050">
            <a:solidFill>
              <a:srgbClr val="FF0000"/>
            </a:solidFill>
            <a:round/>
            <a:headEnd/>
            <a:tailEnd/>
          </a:ln>
          <a:effectLst/>
        </p:spPr>
        <p:txBody>
          <a:bodyPr wrap="none" anchor="ctr"/>
          <a:lstStyle/>
          <a:p>
            <a:endParaRPr lang="en-US"/>
          </a:p>
        </p:txBody>
      </p:sp>
      <p:sp>
        <p:nvSpPr>
          <p:cNvPr id="10" name="Oval 54"/>
          <p:cNvSpPr>
            <a:spLocks noChangeArrowheads="1"/>
          </p:cNvSpPr>
          <p:nvPr/>
        </p:nvSpPr>
        <p:spPr bwMode="auto">
          <a:xfrm>
            <a:off x="2514600" y="4724400"/>
            <a:ext cx="3352800" cy="838200"/>
          </a:xfrm>
          <a:prstGeom prst="ellipse">
            <a:avLst/>
          </a:prstGeom>
          <a:noFill/>
          <a:ln w="19050" algn="ctr">
            <a:solidFill>
              <a:srgbClr val="FF0000"/>
            </a:solidFill>
            <a:round/>
            <a:headEnd/>
            <a:tailEnd/>
          </a:ln>
          <a:effectLst/>
        </p:spPr>
        <p:txBody>
          <a:bodyPr wrap="none" anchor="ctr"/>
          <a:lstStyle/>
          <a:p>
            <a:endParaRPr lang="en-US"/>
          </a:p>
        </p:txBody>
      </p:sp>
      <p:sp>
        <p:nvSpPr>
          <p:cNvPr id="11" name="Text Box 57"/>
          <p:cNvSpPr txBox="1">
            <a:spLocks noChangeArrowheads="1"/>
          </p:cNvSpPr>
          <p:nvPr/>
        </p:nvSpPr>
        <p:spPr bwMode="auto">
          <a:xfrm>
            <a:off x="6553200" y="3810000"/>
            <a:ext cx="2057400" cy="400110"/>
          </a:xfrm>
          <a:prstGeom prst="rect">
            <a:avLst/>
          </a:prstGeom>
          <a:noFill/>
          <a:ln w="9525" algn="ctr">
            <a:noFill/>
            <a:miter lim="800000"/>
            <a:headEnd/>
            <a:tailEnd/>
          </a:ln>
          <a:effectLst/>
        </p:spPr>
        <p:txBody>
          <a:bodyPr wrap="square">
            <a:spAutoFit/>
          </a:bodyPr>
          <a:lstStyle/>
          <a:p>
            <a:pPr algn="l"/>
            <a:r>
              <a:rPr lang="en-US" sz="2000" b="1" dirty="0" smtClean="0">
                <a:solidFill>
                  <a:schemeClr val="tx1"/>
                </a:solidFill>
                <a:latin typeface="Calibri" pitchFamily="34" charset="0"/>
                <a:cs typeface="Arial" pitchFamily="34" charset="0"/>
              </a:rPr>
              <a:t>Persian </a:t>
            </a:r>
            <a:r>
              <a:rPr lang="en-US" sz="2000" b="1" dirty="0">
                <a:solidFill>
                  <a:schemeClr val="tx1"/>
                </a:solidFill>
                <a:latin typeface="Calibri" pitchFamily="34" charset="0"/>
                <a:cs typeface="Arial" pitchFamily="34" charset="0"/>
              </a:rPr>
              <a:t>Query</a:t>
            </a:r>
            <a:r>
              <a:rPr lang="en-US" sz="2000" b="1" dirty="0" smtClean="0">
                <a:solidFill>
                  <a:schemeClr val="tx1"/>
                </a:solidFill>
                <a:latin typeface="Calibri" pitchFamily="34" charset="0"/>
                <a:cs typeface="Arial" pitchFamily="34" charset="0"/>
              </a:rPr>
              <a:t>:</a:t>
            </a:r>
            <a:endParaRPr lang="en-US" sz="2400" dirty="0">
              <a:solidFill>
                <a:schemeClr val="tx1"/>
              </a:solidFill>
              <a:latin typeface="Calibri" pitchFamily="34" charset="0"/>
              <a:cs typeface="Arial" pitchFamily="34" charset="0"/>
            </a:endParaRPr>
          </a:p>
        </p:txBody>
      </p:sp>
      <p:graphicFrame>
        <p:nvGraphicFramePr>
          <p:cNvPr id="12" name="Group 58"/>
          <p:cNvGraphicFramePr>
            <a:graphicFrameLocks/>
          </p:cNvGraphicFramePr>
          <p:nvPr/>
        </p:nvGraphicFramePr>
        <p:xfrm>
          <a:off x="6400800" y="4267200"/>
          <a:ext cx="2514600" cy="1828800"/>
        </p:xfrm>
        <a:graphic>
          <a:graphicData uri="http://schemas.openxmlformats.org/drawingml/2006/table">
            <a:tbl>
              <a:tblPr/>
              <a:tblGrid>
                <a:gridCol w="1257300"/>
                <a:gridCol w="1257300"/>
              </a:tblGrid>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cs typeface="Arial" pitchFamily="34" charset="0"/>
                        </a:rPr>
                        <a:t>سرطان</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i="0" u="none" strike="noStrike" kern="1200" dirty="0" smtClean="0">
                          <a:solidFill>
                            <a:srgbClr val="000000"/>
                          </a:solidFill>
                          <a:latin typeface="Calibri" pitchFamily="34" charset="0"/>
                          <a:ea typeface="+mn-ea"/>
                          <a:cs typeface="+mn-cs"/>
                        </a:rPr>
                        <a:t>0.077</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a:noFill/>
                    </a:lnL>
                    <a:lnR cap="flat">
                      <a:noFill/>
                    </a:lnR>
                    <a:lnT cap="flat">
                      <a:noFill/>
                    </a:lnT>
                    <a:lnB>
                      <a:noFill/>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chemeClr val="tx1"/>
                          </a:solidFill>
                          <a:effectLst/>
                          <a:latin typeface="Calibri" pitchFamily="34" charset="0"/>
                          <a:cs typeface="Arial" pitchFamily="34" charset="0"/>
                        </a:rPr>
                        <a:t>بیماری</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i="0" u="none" strike="noStrike" kern="1200" dirty="0" smtClean="0">
                          <a:solidFill>
                            <a:srgbClr val="000000"/>
                          </a:solidFill>
                          <a:latin typeface="Calibri" pitchFamily="34" charset="0"/>
                          <a:ea typeface="+mn-ea"/>
                          <a:cs typeface="+mn-cs"/>
                        </a:rPr>
                        <a:t>0.049</a:t>
                      </a: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a:noFill/>
                    </a:lnL>
                    <a:lnR cap="flat">
                      <a:noFill/>
                    </a:lnR>
                    <a:lnT>
                      <a:noFill/>
                    </a:lnT>
                    <a:lnB>
                      <a:noFill/>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a-IR" sz="2400" b="1" kern="1200" dirty="0" smtClean="0">
                          <a:solidFill>
                            <a:schemeClr val="dk1"/>
                          </a:solidFill>
                          <a:latin typeface="Calibri" pitchFamily="34" charset="0"/>
                          <a:ea typeface="+mn-ea"/>
                          <a:cs typeface="+mn-cs"/>
                        </a:rPr>
                        <a:t>درمان</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i="0" u="none" strike="noStrike" dirty="0" smtClean="0">
                          <a:solidFill>
                            <a:srgbClr val="000000"/>
                          </a:solidFill>
                          <a:latin typeface="Calibri" pitchFamily="34" charset="0"/>
                          <a:cs typeface="B Koodak" pitchFamily="2" charset="-78"/>
                        </a:rPr>
                        <a:t>0.050</a:t>
                      </a: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a:noFill/>
                    </a:lnL>
                    <a:lnR cap="flat">
                      <a:noFill/>
                    </a:lnR>
                    <a:lnT>
                      <a:noFill/>
                    </a:lnT>
                    <a:lnB>
                      <a:noFill/>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fa-IR" sz="2400" b="1" kern="1200" dirty="0" smtClean="0">
                          <a:solidFill>
                            <a:schemeClr val="dk1"/>
                          </a:solidFill>
                          <a:latin typeface="Calibri" pitchFamily="34" charset="0"/>
                          <a:ea typeface="+mn-ea"/>
                          <a:cs typeface="+mn-cs"/>
                        </a:rPr>
                        <a:t>دارو</a:t>
                      </a:r>
                      <a:endParaRPr kumimoji="0" lang="en-US" sz="2400" b="1" i="0" u="none" strike="noStrike" cap="none" normalizeH="0" baseline="0" dirty="0" smtClean="0">
                        <a:ln>
                          <a:noFill/>
                        </a:ln>
                        <a:solidFill>
                          <a:schemeClr val="tx1"/>
                        </a:solidFill>
                        <a:effectLst/>
                        <a:latin typeface="Calibri" pitchFamily="34" charset="0"/>
                        <a:cs typeface="Arial" pitchFamily="34"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2400" b="1" i="0" u="none" strike="noStrike" dirty="0" smtClean="0">
                          <a:solidFill>
                            <a:srgbClr val="000000"/>
                          </a:solidFill>
                          <a:latin typeface="Calibri" pitchFamily="34" charset="0"/>
                          <a:cs typeface="B Koodak" pitchFamily="2" charset="-78"/>
                        </a:rPr>
                        <a:t>0.049</a:t>
                      </a:r>
                      <a:endParaRPr kumimoji="0" lang="en-US" sz="2400" b="1" i="0" u="none" strike="noStrike" cap="none" normalizeH="0" baseline="0" dirty="0" smtClean="0">
                        <a:ln>
                          <a:noFill/>
                        </a:ln>
                        <a:solidFill>
                          <a:schemeClr val="tx1"/>
                        </a:solidFill>
                        <a:effectLst/>
                        <a:latin typeface="Calibri" pitchFamily="34" charset="0"/>
                      </a:endParaRPr>
                    </a:p>
                  </a:txBody>
                  <a:tcPr horzOverflow="overflow">
                    <a:lnL>
                      <a:noFill/>
                    </a:lnL>
                    <a:lnR cap="flat">
                      <a:noFill/>
                    </a:lnR>
                    <a:lnT>
                      <a:noFill/>
                    </a:lnT>
                    <a:lnB cap="flat">
                      <a:noFill/>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35</a:t>
            </a:fld>
            <a:endParaRPr lang="en-US" dirty="0"/>
          </a:p>
        </p:txBody>
      </p:sp>
      <p:sp>
        <p:nvSpPr>
          <p:cNvPr id="11" name="Rectangle 10"/>
          <p:cNvSpPr/>
          <p:nvPr/>
        </p:nvSpPr>
        <p:spPr>
          <a:xfrm>
            <a:off x="685800" y="381000"/>
            <a:ext cx="7467600" cy="646331"/>
          </a:xfrm>
          <a:prstGeom prst="rect">
            <a:avLst/>
          </a:prstGeom>
        </p:spPr>
        <p:txBody>
          <a:bodyPr wrap="square">
            <a:spAutoFit/>
          </a:bodyPr>
          <a:lstStyle/>
          <a:p>
            <a:r>
              <a:rPr lang="en-US" sz="3600" b="1" dirty="0" smtClean="0">
                <a:solidFill>
                  <a:schemeClr val="tx1"/>
                </a:solidFill>
                <a:latin typeface="Calibri" pitchFamily="34" charset="0"/>
              </a:rPr>
              <a:t>Cross-Language Information Retrieval</a:t>
            </a:r>
          </a:p>
        </p:txBody>
      </p:sp>
      <p:graphicFrame>
        <p:nvGraphicFramePr>
          <p:cNvPr id="13" name="Table 12"/>
          <p:cNvGraphicFramePr>
            <a:graphicFrameLocks noGrp="1"/>
          </p:cNvGraphicFramePr>
          <p:nvPr/>
        </p:nvGraphicFramePr>
        <p:xfrm>
          <a:off x="762000" y="2133600"/>
          <a:ext cx="7772400" cy="2898882"/>
        </p:xfrm>
        <a:graphic>
          <a:graphicData uri="http://schemas.openxmlformats.org/drawingml/2006/table">
            <a:tbl>
              <a:tblPr firstRow="1" bandRow="1">
                <a:tableStyleId>{7DF18680-E054-41AD-8BC1-D1AEF772440D}</a:tableStyleId>
              </a:tblPr>
              <a:tblGrid>
                <a:gridCol w="1570182"/>
                <a:gridCol w="1962727"/>
                <a:gridCol w="2182091"/>
                <a:gridCol w="2057400"/>
              </a:tblGrid>
              <a:tr h="819679">
                <a:tc>
                  <a:txBody>
                    <a:bodyPr/>
                    <a:lstStyle/>
                    <a:p>
                      <a:r>
                        <a:rPr lang="en-US" sz="2400" b="1" dirty="0" smtClean="0">
                          <a:solidFill>
                            <a:schemeClr val="tx1"/>
                          </a:solidFill>
                          <a:latin typeface="Calibri" pitchFamily="34" charset="0"/>
                        </a:rPr>
                        <a:t>Measure</a:t>
                      </a:r>
                      <a:endParaRPr lang="en-US" sz="2400" b="1" dirty="0">
                        <a:solidFill>
                          <a:schemeClr val="tx1"/>
                        </a:solidFill>
                        <a:latin typeface="Calibri" pitchFamily="34" charset="0"/>
                      </a:endParaRPr>
                    </a:p>
                  </a:txBody>
                  <a:tcPr anchor="ct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Monolingual Retrieval</a:t>
                      </a:r>
                    </a:p>
                  </a:txBody>
                  <a:tcPr anchor="ctr"/>
                </a:tc>
                <a:tc>
                  <a:txBody>
                    <a:bodyPr/>
                    <a:lstStyle/>
                    <a:p>
                      <a:r>
                        <a:rPr lang="en-US" sz="2400" b="1" dirty="0" smtClean="0">
                          <a:solidFill>
                            <a:schemeClr val="tx1"/>
                          </a:solidFill>
                          <a:latin typeface="Calibri" pitchFamily="34" charset="0"/>
                        </a:rPr>
                        <a:t>Dictionary</a:t>
                      </a:r>
                      <a:endParaRPr lang="en-US" sz="2400" b="1" dirty="0">
                        <a:solidFill>
                          <a:schemeClr val="tx1"/>
                        </a:solidFill>
                        <a:latin typeface="Calibri"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chemeClr val="tx1"/>
                          </a:solidFill>
                          <a:effectLst/>
                          <a:latin typeface="Calibri" pitchFamily="34" charset="0"/>
                        </a:rPr>
                        <a:t>Comparable Corpora</a:t>
                      </a:r>
                    </a:p>
                  </a:txBody>
                  <a:tcPr anchor="ctr"/>
                </a:tc>
              </a:tr>
              <a:tr h="691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MAP</a:t>
                      </a:r>
                    </a:p>
                  </a:txBody>
                  <a:tcPr anchor="ctr" horzOverflow="overflow"/>
                </a:tc>
                <a:tc>
                  <a:txBody>
                    <a:bodyPr/>
                    <a:lstStyle/>
                    <a:p>
                      <a:pPr algn="ctr" fontAlgn="b"/>
                      <a:r>
                        <a:rPr lang="en-US" sz="2400" b="0" i="0" u="none" strike="noStrike" dirty="0">
                          <a:solidFill>
                            <a:srgbClr val="000000"/>
                          </a:solidFill>
                          <a:latin typeface="Calibri" pitchFamily="34" charset="0"/>
                        </a:rPr>
                        <a:t>0.42153</a:t>
                      </a: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0.153  </a:t>
                      </a:r>
                      <a:r>
                        <a:rPr lang="en-US" sz="2400" b="1" i="0" u="none" strike="noStrike" dirty="0" smtClean="0">
                          <a:solidFill>
                            <a:srgbClr val="C00000"/>
                          </a:solidFill>
                          <a:latin typeface="Calibri" pitchFamily="34" charset="0"/>
                        </a:rPr>
                        <a:t>(36.29%)</a:t>
                      </a:r>
                      <a:endParaRPr lang="en-US" sz="2400" b="1" i="0" u="none" strike="noStrike" dirty="0">
                        <a:solidFill>
                          <a:srgbClr val="C00000"/>
                        </a:solidFill>
                        <a:latin typeface="Calibri" pitchFamily="34" charset="0"/>
                      </a:endParaRP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0.14  </a:t>
                      </a:r>
                      <a:r>
                        <a:rPr lang="en-US" sz="2400" b="1" i="0" u="none" strike="noStrike" dirty="0" smtClean="0">
                          <a:solidFill>
                            <a:srgbClr val="C00000"/>
                          </a:solidFill>
                          <a:latin typeface="Calibri" pitchFamily="34" charset="0"/>
                        </a:rPr>
                        <a:t>( 33.30%)</a:t>
                      </a:r>
                      <a:endParaRPr lang="en-US" sz="2400" b="1" i="0" u="none" strike="noStrike" dirty="0">
                        <a:solidFill>
                          <a:srgbClr val="C00000"/>
                        </a:solidFill>
                        <a:latin typeface="Calibri" pitchFamily="34" charset="0"/>
                      </a:endParaRPr>
                    </a:p>
                  </a:txBody>
                  <a:tcPr marL="9525" marR="9525" marT="9525" marB="0" anchor="ctr"/>
                </a:tc>
              </a:tr>
              <a:tr h="691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Prec@5</a:t>
                      </a:r>
                    </a:p>
                  </a:txBody>
                  <a:tcPr anchor="ctr" horzOverflow="overflow"/>
                </a:tc>
                <a:tc>
                  <a:txBody>
                    <a:bodyPr/>
                    <a:lstStyle/>
                    <a:p>
                      <a:pPr algn="ctr" fontAlgn="b"/>
                      <a:r>
                        <a:rPr lang="en-US" sz="2400" b="0" i="0" u="none" strike="noStrike" dirty="0">
                          <a:solidFill>
                            <a:srgbClr val="000000"/>
                          </a:solidFill>
                          <a:latin typeface="Calibri" pitchFamily="34" charset="0"/>
                        </a:rPr>
                        <a:t>0.62</a:t>
                      </a: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0.224  </a:t>
                      </a:r>
                      <a:r>
                        <a:rPr lang="en-US" sz="2400" b="1" i="0" u="none" strike="noStrike" dirty="0" smtClean="0">
                          <a:solidFill>
                            <a:srgbClr val="C00000"/>
                          </a:solidFill>
                          <a:latin typeface="Calibri" pitchFamily="34" charset="0"/>
                        </a:rPr>
                        <a:t>(36.12%)</a:t>
                      </a:r>
                      <a:endParaRPr lang="en-US" sz="2400" b="1" i="0" u="none" strike="noStrike" dirty="0">
                        <a:solidFill>
                          <a:srgbClr val="C00000"/>
                        </a:solidFill>
                        <a:latin typeface="Calibri" pitchFamily="34" charset="0"/>
                      </a:endParaRP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0.244  </a:t>
                      </a:r>
                      <a:r>
                        <a:rPr lang="en-US" sz="2400" b="1" i="0" u="none" strike="noStrike" dirty="0" smtClean="0">
                          <a:solidFill>
                            <a:srgbClr val="C00000"/>
                          </a:solidFill>
                          <a:latin typeface="Calibri" pitchFamily="34" charset="0"/>
                        </a:rPr>
                        <a:t>(39.35%)</a:t>
                      </a:r>
                      <a:endParaRPr lang="en-US" sz="2400" b="1" i="0" u="none" strike="noStrike" dirty="0">
                        <a:solidFill>
                          <a:srgbClr val="C00000"/>
                        </a:solidFill>
                        <a:latin typeface="Calibri" pitchFamily="34" charset="0"/>
                      </a:endParaRPr>
                    </a:p>
                  </a:txBody>
                  <a:tcPr marL="9525" marR="9525" marT="9525" marB="0" anchor="ctr"/>
                </a:tc>
              </a:tr>
              <a:tr h="6919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itchFamily="34" charset="0"/>
                        </a:rPr>
                        <a:t>Prec@10</a:t>
                      </a:r>
                    </a:p>
                  </a:txBody>
                  <a:tcPr anchor="ctr" horzOverflow="overflow"/>
                </a:tc>
                <a:tc>
                  <a:txBody>
                    <a:bodyPr/>
                    <a:lstStyle/>
                    <a:p>
                      <a:pPr algn="ctr" fontAlgn="b"/>
                      <a:r>
                        <a:rPr lang="en-US" sz="2400" b="0" i="0" u="none" strike="noStrike" dirty="0">
                          <a:solidFill>
                            <a:srgbClr val="000000"/>
                          </a:solidFill>
                          <a:latin typeface="Calibri" pitchFamily="34" charset="0"/>
                        </a:rPr>
                        <a:t>0.596</a:t>
                      </a: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0.206  </a:t>
                      </a:r>
                      <a:r>
                        <a:rPr lang="en-US" sz="2400" b="1" i="0" u="none" strike="noStrike" dirty="0" smtClean="0">
                          <a:solidFill>
                            <a:srgbClr val="C00000"/>
                          </a:solidFill>
                          <a:latin typeface="Calibri" pitchFamily="34" charset="0"/>
                        </a:rPr>
                        <a:t>(34.56%)</a:t>
                      </a:r>
                      <a:endParaRPr lang="en-US" sz="2400" b="1" i="0" u="none" strike="noStrike" dirty="0">
                        <a:solidFill>
                          <a:srgbClr val="C00000"/>
                        </a:solidFill>
                        <a:latin typeface="Calibri" pitchFamily="34" charset="0"/>
                      </a:endParaRPr>
                    </a:p>
                  </a:txBody>
                  <a:tcPr marL="9525" marR="9525" marT="9525" marB="0" anchor="ctr"/>
                </a:tc>
                <a:tc>
                  <a:txBody>
                    <a:bodyPr/>
                    <a:lstStyle/>
                    <a:p>
                      <a:pPr algn="ctr" fontAlgn="b"/>
                      <a:r>
                        <a:rPr lang="en-US" sz="2400" b="0" i="0" u="none" strike="noStrike" dirty="0" smtClean="0">
                          <a:solidFill>
                            <a:srgbClr val="000000"/>
                          </a:solidFill>
                          <a:latin typeface="Calibri" pitchFamily="34" charset="0"/>
                        </a:rPr>
                        <a:t>0.232  </a:t>
                      </a:r>
                      <a:r>
                        <a:rPr lang="en-US" sz="2400" b="1" i="0" u="none" strike="noStrike" dirty="0" smtClean="0">
                          <a:solidFill>
                            <a:srgbClr val="C00000"/>
                          </a:solidFill>
                          <a:latin typeface="Calibri" pitchFamily="34" charset="0"/>
                        </a:rPr>
                        <a:t>(38.92%)</a:t>
                      </a:r>
                      <a:endParaRPr lang="en-US" sz="2400" b="1" i="0" u="none" strike="noStrike" dirty="0">
                        <a:solidFill>
                          <a:srgbClr val="C00000"/>
                        </a:solidFill>
                        <a:latin typeface="Calibri" pitchFamily="34" charset="0"/>
                      </a:endParaRPr>
                    </a:p>
                  </a:txBody>
                  <a:tcPr marL="9525" marR="9525" marT="9525" marB="0" anchor="ctr"/>
                </a:tc>
              </a:tr>
            </a:tbl>
          </a:graphicData>
        </a:graphic>
      </p:graphicFrame>
      <p:sp>
        <p:nvSpPr>
          <p:cNvPr id="15"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36</a:t>
            </a:fld>
            <a:endParaRPr lang="en-US" dirty="0"/>
          </a:p>
        </p:txBody>
      </p:sp>
      <p:graphicFrame>
        <p:nvGraphicFramePr>
          <p:cNvPr id="19" name="Diagram 18"/>
          <p:cNvGraphicFramePr/>
          <p:nvPr/>
        </p:nvGraphicFramePr>
        <p:xfrm>
          <a:off x="381000" y="762000"/>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37</a:t>
            </a:fld>
            <a:endParaRPr lang="en-US" dirty="0"/>
          </a:p>
        </p:txBody>
      </p:sp>
      <p:sp>
        <p:nvSpPr>
          <p:cNvPr id="10" name="Rectangle 9"/>
          <p:cNvSpPr/>
          <p:nvPr/>
        </p:nvSpPr>
        <p:spPr>
          <a:xfrm>
            <a:off x="685800" y="381000"/>
            <a:ext cx="7467600" cy="707886"/>
          </a:xfrm>
          <a:prstGeom prst="rect">
            <a:avLst/>
          </a:prstGeom>
        </p:spPr>
        <p:txBody>
          <a:bodyPr wrap="square">
            <a:spAutoFit/>
          </a:bodyPr>
          <a:lstStyle/>
          <a:p>
            <a:r>
              <a:rPr lang="en-US" sz="4000" b="1" dirty="0" smtClean="0">
                <a:solidFill>
                  <a:schemeClr val="tx1"/>
                </a:solidFill>
                <a:latin typeface="Calibri" pitchFamily="34" charset="0"/>
              </a:rPr>
              <a:t>Future Work</a:t>
            </a:r>
          </a:p>
        </p:txBody>
      </p:sp>
      <p:sp>
        <p:nvSpPr>
          <p:cNvPr id="6" name="Rectangle 3"/>
          <p:cNvSpPr txBox="1">
            <a:spLocks noChangeArrowheads="1"/>
          </p:cNvSpPr>
          <p:nvPr/>
        </p:nvSpPr>
        <p:spPr>
          <a:xfrm>
            <a:off x="457200" y="1600200"/>
            <a:ext cx="8382000" cy="4530725"/>
          </a:xfrm>
          <a:prstGeom prst="rect">
            <a:avLst/>
          </a:prstGeom>
        </p:spPr>
        <p:txBody>
          <a:bodyPr/>
          <a:lstStyle/>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r>
              <a:rPr lang="en-US" sz="2800" kern="0" dirty="0" smtClean="0">
                <a:solidFill>
                  <a:schemeClr val="tx1"/>
                </a:solidFill>
                <a:latin typeface="Calibri" pitchFamily="34" charset="0"/>
              </a:rPr>
              <a:t>Focus on </a:t>
            </a:r>
            <a:r>
              <a:rPr lang="en-US" sz="2800" b="1" kern="0" dirty="0" smtClean="0">
                <a:solidFill>
                  <a:schemeClr val="tx1"/>
                </a:solidFill>
                <a:effectLst>
                  <a:outerShdw blurRad="38100" dist="38100" dir="2700000" algn="tl">
                    <a:srgbClr val="000000">
                      <a:alpha val="43137"/>
                    </a:srgbClr>
                  </a:outerShdw>
                </a:effectLst>
                <a:latin typeface="Calibri" pitchFamily="34" charset="0"/>
              </a:rPr>
              <a:t>CLIR</a:t>
            </a:r>
            <a:r>
              <a:rPr lang="en-US" sz="2800" kern="0" dirty="0" smtClean="0">
                <a:solidFill>
                  <a:schemeClr val="tx1"/>
                </a:solidFill>
                <a:latin typeface="Calibri" pitchFamily="34" charset="0"/>
              </a:rPr>
              <a:t> task</a:t>
            </a:r>
          </a:p>
          <a:p>
            <a:pPr marL="800100" lvl="1" indent="-342900" algn="l" eaLnBrk="1" hangingPunct="1">
              <a:lnSpc>
                <a:spcPct val="150000"/>
              </a:lnSpc>
              <a:spcBef>
                <a:spcPct val="20000"/>
              </a:spcBef>
              <a:buClr>
                <a:srgbClr val="666699"/>
              </a:buClr>
              <a:buFont typeface="Wingdings" pitchFamily="2" charset="2"/>
              <a:buChar char="§"/>
            </a:pPr>
            <a:r>
              <a:rPr lang="en-US" sz="2500" kern="0" dirty="0" smtClean="0">
                <a:solidFill>
                  <a:schemeClr val="tx1"/>
                </a:solidFill>
                <a:latin typeface="Calibri" pitchFamily="34" charset="0"/>
              </a:rPr>
              <a:t>Improving quality of extracted word associations</a:t>
            </a:r>
          </a:p>
          <a:p>
            <a:pPr marL="800100" lvl="1" indent="-342900" algn="l" eaLnBrk="1" hangingPunct="1">
              <a:lnSpc>
                <a:spcPct val="150000"/>
              </a:lnSpc>
              <a:spcBef>
                <a:spcPct val="20000"/>
              </a:spcBef>
              <a:buClr>
                <a:srgbClr val="666699"/>
              </a:buClr>
              <a:buFont typeface="Wingdings" pitchFamily="2" charset="2"/>
              <a:buChar char="§"/>
            </a:pPr>
            <a:r>
              <a:rPr lang="en-US" sz="2500" kern="0" dirty="0" smtClean="0">
                <a:solidFill>
                  <a:schemeClr val="tx1"/>
                </a:solidFill>
                <a:latin typeface="Calibri" pitchFamily="34" charset="0"/>
              </a:rPr>
              <a:t>Other linguistic resources </a:t>
            </a:r>
            <a:r>
              <a:rPr lang="en-US" sz="2000" kern="0" dirty="0" smtClean="0">
                <a:solidFill>
                  <a:schemeClr val="tx1"/>
                </a:solidFill>
                <a:latin typeface="Calibri" pitchFamily="34" charset="0"/>
              </a:rPr>
              <a:t>(dictionaries, MT, parallel corpora)</a:t>
            </a:r>
          </a:p>
          <a:p>
            <a:pPr marL="800100" lvl="1" indent="-342900" algn="l" eaLnBrk="1" hangingPunct="1">
              <a:lnSpc>
                <a:spcPct val="150000"/>
              </a:lnSpc>
              <a:spcBef>
                <a:spcPct val="20000"/>
              </a:spcBef>
              <a:buClr>
                <a:srgbClr val="666699"/>
              </a:buClr>
              <a:buFont typeface="Wingdings" pitchFamily="2" charset="2"/>
              <a:buChar char="§"/>
            </a:pPr>
            <a:endParaRPr lang="en-US" sz="800" kern="0" dirty="0" smtClean="0">
              <a:solidFill>
                <a:schemeClr val="tx1"/>
              </a:solidFill>
              <a:latin typeface="Calibri" pitchFamily="34" charset="0"/>
            </a:endParaRPr>
          </a:p>
          <a:p>
            <a:pPr marL="342900" indent="-342900" algn="l" eaLnBrk="1" hangingPunct="1">
              <a:lnSpc>
                <a:spcPct val="150000"/>
              </a:lnSpc>
              <a:spcBef>
                <a:spcPct val="20000"/>
              </a:spcBef>
              <a:buClr>
                <a:srgbClr val="666699"/>
              </a:buClr>
              <a:buFont typeface="Wingdings" pitchFamily="2" charset="2"/>
              <a:buChar char="§"/>
            </a:pPr>
            <a:r>
              <a:rPr lang="en-US" sz="2800" kern="0" dirty="0" smtClean="0">
                <a:solidFill>
                  <a:schemeClr val="tx1"/>
                </a:solidFill>
                <a:latin typeface="Calibri" pitchFamily="34" charset="0"/>
              </a:rPr>
              <a:t>Use extracted translation knowledge to improve quality of created corpus</a:t>
            </a: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lnSpc>
                <a:spcPct val="150000"/>
              </a:lnSpc>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9"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Grp="1" noChangeArrowheads="1"/>
          </p:cNvSpPr>
          <p:nvPr>
            <p:ph type="ctrTitle"/>
          </p:nvPr>
        </p:nvSpPr>
        <p:spPr>
          <a:xfrm>
            <a:off x="685800" y="1550126"/>
            <a:ext cx="7302137" cy="1136650"/>
          </a:xfrm>
        </p:spPr>
        <p:txBody>
          <a:bodyPr/>
          <a:lstStyle/>
          <a:p>
            <a:pPr eaLnBrk="1" hangingPunct="1"/>
            <a:r>
              <a:rPr lang="en-US" sz="6800" i="1" dirty="0" smtClean="0">
                <a:solidFill>
                  <a:schemeClr val="bg1">
                    <a:lumMod val="50000"/>
                  </a:schemeClr>
                </a:solidFill>
                <a:latin typeface="Calibri" pitchFamily="34" charset="0"/>
              </a:rPr>
              <a:t/>
            </a:r>
            <a:br>
              <a:rPr lang="en-US" sz="6800" i="1" dirty="0" smtClean="0">
                <a:solidFill>
                  <a:schemeClr val="bg1">
                    <a:lumMod val="50000"/>
                  </a:schemeClr>
                </a:solidFill>
                <a:latin typeface="Calibri" pitchFamily="34" charset="0"/>
              </a:rPr>
            </a:br>
            <a:r>
              <a:rPr lang="en-US" sz="6800" dirty="0" smtClean="0">
                <a:solidFill>
                  <a:schemeClr val="tx1"/>
                </a:solidFill>
                <a:latin typeface="Impact" pitchFamily="34" charset="0"/>
              </a:rPr>
              <a:t>T</a:t>
            </a:r>
            <a:r>
              <a:rPr lang="en-US" sz="6800" dirty="0" smtClean="0">
                <a:solidFill>
                  <a:schemeClr val="tx1">
                    <a:lumMod val="65000"/>
                    <a:lumOff val="35000"/>
                  </a:schemeClr>
                </a:solidFill>
                <a:latin typeface="Impact" pitchFamily="34" charset="0"/>
              </a:rPr>
              <a:t>hank </a:t>
            </a:r>
            <a:r>
              <a:rPr lang="en-US" sz="6800" dirty="0" smtClean="0">
                <a:solidFill>
                  <a:schemeClr val="tx1"/>
                </a:solidFill>
                <a:latin typeface="Impact" pitchFamily="34" charset="0"/>
              </a:rPr>
              <a:t>Y</a:t>
            </a:r>
            <a:r>
              <a:rPr lang="en-US" sz="6800" dirty="0" smtClean="0">
                <a:solidFill>
                  <a:schemeClr val="tx1">
                    <a:lumMod val="65000"/>
                    <a:lumOff val="35000"/>
                  </a:schemeClr>
                </a:solidFill>
                <a:latin typeface="Impact" pitchFamily="34" charset="0"/>
              </a:rPr>
              <a:t>ou</a:t>
            </a:r>
            <a:endParaRPr lang="en-US" sz="6800" dirty="0" smtClean="0">
              <a:solidFill>
                <a:schemeClr val="tx1">
                  <a:lumMod val="95000"/>
                  <a:lumOff val="5000"/>
                </a:schemeClr>
              </a:solidFill>
              <a:latin typeface="Impact" pitchFamily="34" charset="0"/>
            </a:endParaRPr>
          </a:p>
        </p:txBody>
      </p:sp>
      <p:pic>
        <p:nvPicPr>
          <p:cNvPr id="1029" name="Picture 5" descr="D:\Huma\University\Advanced Database Systems\CD_DB\CD_Root\Images\ECE_3.jpg"/>
          <p:cNvPicPr>
            <a:picLocks noChangeAspect="1" noChangeArrowheads="1"/>
          </p:cNvPicPr>
          <p:nvPr/>
        </p:nvPicPr>
        <p:blipFill>
          <a:blip r:embed="rId3" cstate="print"/>
          <a:srcRect/>
          <a:stretch>
            <a:fillRect/>
          </a:stretch>
        </p:blipFill>
        <p:spPr bwMode="auto">
          <a:xfrm>
            <a:off x="7391400" y="5562600"/>
            <a:ext cx="762000" cy="546891"/>
          </a:xfrm>
          <a:prstGeom prst="rect">
            <a:avLst/>
          </a:prstGeom>
          <a:noFill/>
        </p:spPr>
      </p:pic>
      <p:sp>
        <p:nvSpPr>
          <p:cNvPr id="10" name="Rectangle 5"/>
          <p:cNvSpPr txBox="1">
            <a:spLocks noChangeArrowheads="1"/>
          </p:cNvSpPr>
          <p:nvPr/>
        </p:nvSpPr>
        <p:spPr bwMode="auto">
          <a:xfrm>
            <a:off x="5105400" y="4343400"/>
            <a:ext cx="31242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666699"/>
              </a:buClr>
              <a:buSzTx/>
              <a:buFont typeface="Wingdings" pitchFamily="2" charset="2"/>
              <a:buNone/>
              <a:tabLst/>
              <a:defRPr/>
            </a:pP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Homa</a:t>
            </a:r>
            <a:r>
              <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rPr>
              <a:t> B. </a:t>
            </a:r>
            <a:r>
              <a:rPr kumimoji="0" lang="en-US" sz="2800" i="0" u="none" strike="noStrike" kern="0" cap="none" spc="0" normalizeH="0" baseline="0" noProof="0" dirty="0" err="1" smtClean="0">
                <a:ln>
                  <a:noFill/>
                </a:ln>
                <a:solidFill>
                  <a:schemeClr val="tx1"/>
                </a:solidFill>
                <a:effectLst/>
                <a:uLnTx/>
                <a:uFillTx/>
                <a:latin typeface="Calibri" pitchFamily="34" charset="0"/>
                <a:ea typeface="+mn-ea"/>
                <a:cs typeface="Tahoma" pitchFamily="34" charset="0"/>
              </a:rPr>
              <a:t>Hashemi</a:t>
            </a:r>
            <a:endPar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endParaRPr>
          </a:p>
        </p:txBody>
      </p:sp>
      <p:sp>
        <p:nvSpPr>
          <p:cNvPr id="13" name="Rectangle 5"/>
          <p:cNvSpPr txBox="1">
            <a:spLocks noChangeArrowheads="1"/>
          </p:cNvSpPr>
          <p:nvPr/>
        </p:nvSpPr>
        <p:spPr bwMode="auto">
          <a:xfrm>
            <a:off x="3886200" y="4876800"/>
            <a:ext cx="43434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20000"/>
              </a:spcBef>
              <a:spcAft>
                <a:spcPct val="0"/>
              </a:spcAft>
              <a:buClr>
                <a:srgbClr val="666699"/>
              </a:buClr>
              <a:buSzTx/>
              <a:buFont typeface="Wingdings" pitchFamily="2" charset="2"/>
              <a:buNone/>
              <a:tabLst/>
              <a:defRPr/>
            </a:pPr>
            <a:r>
              <a:rPr kumimoji="0" lang="en-US" sz="2800" i="0" u="none" strike="noStrike" kern="0" cap="none" spc="0" normalizeH="0" baseline="0" noProof="0" dirty="0" smtClean="0">
                <a:ln>
                  <a:noFill/>
                </a:ln>
                <a:solidFill>
                  <a:schemeClr val="tx1"/>
                </a:solidFill>
                <a:effectLst/>
                <a:uLnTx/>
                <a:uFillTx/>
                <a:latin typeface="Calibri" pitchFamily="34" charset="0"/>
                <a:ea typeface="+mn-ea"/>
                <a:cs typeface="Tahoma" pitchFamily="34" charset="0"/>
              </a:rPr>
              <a:t>H.B.Hashemi@ece.ut.ac.ir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1676400" y="304800"/>
            <a:ext cx="5181600" cy="707886"/>
          </a:xfrm>
          <a:prstGeom prst="rect">
            <a:avLst/>
          </a:prstGeom>
        </p:spPr>
        <p:txBody>
          <a:bodyPr wrap="square">
            <a:spAutoFit/>
          </a:bodyPr>
          <a:lstStyle/>
          <a:p>
            <a:r>
              <a:rPr lang="en-US" sz="4000" b="1" dirty="0" smtClean="0">
                <a:solidFill>
                  <a:schemeClr val="tx1"/>
                </a:solidFill>
                <a:latin typeface="Calibri" pitchFamily="34" charset="0"/>
              </a:rPr>
              <a:t>References</a:t>
            </a:r>
            <a:endParaRPr lang="en-US" sz="4000" b="1" dirty="0">
              <a:solidFill>
                <a:schemeClr val="tx1"/>
              </a:solidFill>
              <a:latin typeface="Calibri" pitchFamily="34" charset="0"/>
            </a:endParaRPr>
          </a:p>
        </p:txBody>
      </p:sp>
      <p:sp>
        <p:nvSpPr>
          <p:cNvPr id="15" name="Content Placeholder 2"/>
          <p:cNvSpPr txBox="1">
            <a:spLocks/>
          </p:cNvSpPr>
          <p:nvPr/>
        </p:nvSpPr>
        <p:spPr>
          <a:xfrm>
            <a:off x="457200" y="1600200"/>
            <a:ext cx="8229600" cy="4530725"/>
          </a:xfrm>
          <a:prstGeom prst="rect">
            <a:avLst/>
          </a:prstGeom>
        </p:spPr>
        <p:txBody>
          <a:bodyPr/>
          <a:lstStyle/>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sp>
        <p:nvSpPr>
          <p:cNvPr id="17" name="Content Placeholder 2"/>
          <p:cNvSpPr txBox="1">
            <a:spLocks/>
          </p:cNvSpPr>
          <p:nvPr/>
        </p:nvSpPr>
        <p:spPr>
          <a:xfrm>
            <a:off x="609600" y="1595844"/>
            <a:ext cx="8229600" cy="4530725"/>
          </a:xfrm>
          <a:prstGeom prst="rect">
            <a:avLst/>
          </a:prstGeom>
        </p:spPr>
        <p:txBody>
          <a:bodyPr/>
          <a:lstStyle/>
          <a:p>
            <a:pPr marL="342900" lvl="0" indent="-342900" algn="l">
              <a:spcBef>
                <a:spcPct val="20000"/>
              </a:spcBef>
              <a:buClr>
                <a:srgbClr val="666699"/>
              </a:buClr>
              <a:buFont typeface="Wingdings" pitchFamily="2" charset="2"/>
              <a:buChar char="§"/>
              <a:defRPr/>
            </a:pPr>
            <a:r>
              <a:rPr lang="fi-FI" sz="2800" kern="0" dirty="0" smtClean="0">
                <a:solidFill>
                  <a:schemeClr val="tx1"/>
                </a:solidFill>
                <a:latin typeface="Calibri" pitchFamily="34" charset="0"/>
              </a:rPr>
              <a:t>Talvensaari et al. </a:t>
            </a:r>
            <a:r>
              <a:rPr lang="fi-FI" sz="2800" b="1" kern="0" dirty="0" smtClean="0">
                <a:solidFill>
                  <a:schemeClr val="tx1"/>
                </a:solidFill>
                <a:latin typeface="Calibri" pitchFamily="34" charset="0"/>
              </a:rPr>
              <a:t>Creating and exploiting </a:t>
            </a:r>
            <a:r>
              <a:rPr lang="en-US" sz="2800" b="1" kern="0" dirty="0" smtClean="0">
                <a:solidFill>
                  <a:schemeClr val="tx1"/>
                </a:solidFill>
                <a:latin typeface="Calibri" pitchFamily="34" charset="0"/>
              </a:rPr>
              <a:t>a comparable corpus in cross-language information retrieval</a:t>
            </a:r>
            <a:r>
              <a:rPr lang="en-US" sz="2800" kern="0" dirty="0" smtClean="0">
                <a:solidFill>
                  <a:schemeClr val="tx1"/>
                </a:solidFill>
                <a:latin typeface="Calibri" pitchFamily="34" charset="0"/>
              </a:rPr>
              <a:t>. TOIS (2007)</a:t>
            </a:r>
          </a:p>
          <a:p>
            <a:pPr marL="342900" lvl="0" indent="-342900" algn="l">
              <a:spcBef>
                <a:spcPct val="20000"/>
              </a:spcBef>
              <a:buClr>
                <a:srgbClr val="666699"/>
              </a:buClr>
              <a:buFont typeface="Wingdings" pitchFamily="2" charset="2"/>
              <a:buChar char="§"/>
              <a:defRPr/>
            </a:pPr>
            <a:endParaRPr lang="en-US" sz="1000" kern="0" dirty="0" smtClean="0">
              <a:solidFill>
                <a:schemeClr val="tx1"/>
              </a:solidFill>
              <a:latin typeface="Calibri" pitchFamily="34" charset="0"/>
            </a:endParaRPr>
          </a:p>
          <a:p>
            <a:pPr marL="342900" lvl="0" indent="-342900" algn="l">
              <a:spcBef>
                <a:spcPct val="20000"/>
              </a:spcBef>
              <a:buClr>
                <a:srgbClr val="666699"/>
              </a:buClr>
              <a:buFont typeface="Wingdings" pitchFamily="2" charset="2"/>
              <a:buChar char="§"/>
              <a:defRPr/>
            </a:pPr>
            <a:r>
              <a:rPr lang="fi-FI" sz="2800" kern="0" dirty="0" smtClean="0">
                <a:solidFill>
                  <a:schemeClr val="tx1"/>
                </a:solidFill>
                <a:latin typeface="Calibri" pitchFamily="34" charset="0"/>
              </a:rPr>
              <a:t>Talvensaari et al. </a:t>
            </a:r>
            <a:r>
              <a:rPr lang="fi-FI" sz="2800" b="1" kern="0" dirty="0" smtClean="0">
                <a:solidFill>
                  <a:schemeClr val="tx1"/>
                </a:solidFill>
                <a:latin typeface="Calibri" pitchFamily="34" charset="0"/>
              </a:rPr>
              <a:t>Focused web </a:t>
            </a:r>
            <a:r>
              <a:rPr lang="en-US" sz="2800" b="1" kern="0" dirty="0" smtClean="0">
                <a:solidFill>
                  <a:schemeClr val="tx1"/>
                </a:solidFill>
                <a:latin typeface="Calibri" pitchFamily="34" charset="0"/>
              </a:rPr>
              <a:t>crawling in the acquisition of comparable corpora</a:t>
            </a:r>
            <a:r>
              <a:rPr lang="en-US" sz="2800" kern="0" dirty="0" smtClean="0">
                <a:solidFill>
                  <a:schemeClr val="tx1"/>
                </a:solidFill>
                <a:latin typeface="Calibri" pitchFamily="34" charset="0"/>
              </a:rPr>
              <a:t>. Information Retrieval (2008)</a:t>
            </a:r>
          </a:p>
          <a:p>
            <a:pPr marL="800100" lvl="1" indent="-342900" algn="l">
              <a:spcBef>
                <a:spcPct val="20000"/>
              </a:spcBef>
              <a:buClr>
                <a:srgbClr val="666699"/>
              </a:buClr>
              <a:buFont typeface="Wingdings" pitchFamily="2" charset="2"/>
              <a:buChar char="§"/>
              <a:defRPr/>
            </a:pPr>
            <a:endParaRPr lang="en-US" sz="2800" kern="0" dirty="0" smtClean="0">
              <a:solidFill>
                <a:schemeClr val="tx1"/>
              </a:solidFill>
              <a:latin typeface="Calibri" pitchFamily="34" charset="0"/>
            </a:endParaRPr>
          </a:p>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8"/>
          <p:cNvSpPr>
            <a:spLocks noChangeArrowheads="1"/>
          </p:cNvSpPr>
          <p:nvPr/>
        </p:nvSpPr>
        <p:spPr bwMode="auto">
          <a:xfrm>
            <a:off x="381000" y="6400800"/>
            <a:ext cx="4800600" cy="276999"/>
          </a:xfrm>
          <a:prstGeom prst="rect">
            <a:avLst/>
          </a:prstGeom>
          <a:noFill/>
          <a:ln w="9525">
            <a:noFill/>
            <a:miter lim="800000"/>
            <a:headEnd/>
            <a:tailEnd/>
          </a:ln>
        </p:spPr>
        <p:txBody>
          <a:bodyPr wrap="square">
            <a:spAutoFit/>
          </a:bodyPr>
          <a:lstStyle/>
          <a:p>
            <a:r>
              <a:rPr lang="en-US" sz="1200" dirty="0">
                <a:solidFill>
                  <a:schemeClr val="tx1"/>
                </a:solidFill>
              </a:rPr>
              <a:t>Source: </a:t>
            </a:r>
            <a:r>
              <a:rPr lang="en-US" sz="1100" dirty="0">
                <a:solidFill>
                  <a:schemeClr val="tx1"/>
                </a:solidFill>
              </a:rPr>
              <a:t>Internet World </a:t>
            </a:r>
            <a:r>
              <a:rPr lang="en-US" sz="1100" dirty="0" smtClean="0">
                <a:solidFill>
                  <a:schemeClr val="tx1"/>
                </a:solidFill>
              </a:rPr>
              <a:t>Stats, </a:t>
            </a:r>
            <a:r>
              <a:rPr lang="en-US" sz="1100" dirty="0">
                <a:solidFill>
                  <a:schemeClr val="tx1"/>
                </a:solidFill>
              </a:rPr>
              <a:t>http://internetworldstats.com/</a:t>
            </a:r>
          </a:p>
        </p:txBody>
      </p:sp>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a:t>
            </a:fld>
            <a:endParaRPr lang="en-US" dirty="0"/>
          </a:p>
        </p:txBody>
      </p:sp>
      <p:sp>
        <p:nvSpPr>
          <p:cNvPr id="22" name="Rectangle 21"/>
          <p:cNvSpPr/>
          <p:nvPr/>
        </p:nvSpPr>
        <p:spPr>
          <a:xfrm>
            <a:off x="457200" y="304800"/>
            <a:ext cx="8229600" cy="646331"/>
          </a:xfrm>
          <a:prstGeom prst="rect">
            <a:avLst/>
          </a:prstGeom>
        </p:spPr>
        <p:txBody>
          <a:bodyPr wrap="square">
            <a:spAutoFit/>
          </a:bodyPr>
          <a:lstStyle/>
          <a:p>
            <a:r>
              <a:rPr lang="en-US" sz="3600" dirty="0" smtClean="0">
                <a:solidFill>
                  <a:schemeClr val="tx1"/>
                </a:solidFill>
                <a:latin typeface="Calibri" pitchFamily="34" charset="0"/>
              </a:rPr>
              <a:t>Needs for Persian CLIR </a:t>
            </a:r>
            <a:r>
              <a:rPr lang="en-US" sz="2800" dirty="0" smtClean="0">
                <a:solidFill>
                  <a:schemeClr val="tx1"/>
                </a:solidFill>
                <a:latin typeface="Calibri" pitchFamily="34" charset="0"/>
              </a:rPr>
              <a:t>– Some Statistics</a:t>
            </a:r>
            <a:endParaRPr lang="en-US" sz="3600" dirty="0">
              <a:solidFill>
                <a:schemeClr val="tx1"/>
              </a:solidFill>
              <a:latin typeface="Calibri" pitchFamily="34" charset="0"/>
            </a:endParaRPr>
          </a:p>
        </p:txBody>
      </p:sp>
      <p:sp>
        <p:nvSpPr>
          <p:cNvPr id="27" name="Content Placeholder 2"/>
          <p:cNvSpPr txBox="1">
            <a:spLocks/>
          </p:cNvSpPr>
          <p:nvPr/>
        </p:nvSpPr>
        <p:spPr>
          <a:xfrm>
            <a:off x="457200" y="1600200"/>
            <a:ext cx="8229600" cy="4530725"/>
          </a:xfrm>
          <a:prstGeom prst="rect">
            <a:avLst/>
          </a:prstGeom>
        </p:spPr>
        <p:txBody>
          <a:bodyPr/>
          <a:lstStyle/>
          <a:p>
            <a:pPr marL="800100" lvl="1" indent="-342900" algn="l">
              <a:spcBef>
                <a:spcPct val="20000"/>
              </a:spcBef>
              <a:buClr>
                <a:srgbClr val="666699"/>
              </a:buClr>
              <a:buFont typeface="Wingdings" pitchFamily="2" charset="2"/>
              <a:buChar char="§"/>
              <a:defRPr/>
            </a:pPr>
            <a:endParaRPr lang="en-US" sz="2800" kern="0" dirty="0" smtClean="0">
              <a:solidFill>
                <a:schemeClr val="tx1"/>
              </a:solidFill>
              <a:latin typeface="Calibri" pitchFamily="34" charset="0"/>
            </a:endParaRPr>
          </a:p>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pic>
        <p:nvPicPr>
          <p:cNvPr id="47105" name="Picture 1" descr="F:\University\Thesis\CLEF2010_travel\Presentation\samples\languages2009_1.png"/>
          <p:cNvPicPr>
            <a:picLocks noChangeAspect="1" noChangeArrowheads="1"/>
          </p:cNvPicPr>
          <p:nvPr/>
        </p:nvPicPr>
        <p:blipFill>
          <a:blip r:embed="rId3" cstate="print"/>
          <a:srcRect/>
          <a:stretch>
            <a:fillRect/>
          </a:stretch>
        </p:blipFill>
        <p:spPr bwMode="auto">
          <a:xfrm>
            <a:off x="304800" y="2209800"/>
            <a:ext cx="3886200" cy="3326587"/>
          </a:xfrm>
          <a:prstGeom prst="rect">
            <a:avLst/>
          </a:prstGeom>
          <a:noFill/>
        </p:spPr>
      </p:pic>
      <p:grpSp>
        <p:nvGrpSpPr>
          <p:cNvPr id="7" name="Group 17"/>
          <p:cNvGrpSpPr>
            <a:grpSpLocks/>
          </p:cNvGrpSpPr>
          <p:nvPr/>
        </p:nvGrpSpPr>
        <p:grpSpPr bwMode="auto">
          <a:xfrm>
            <a:off x="2590800" y="2438400"/>
            <a:ext cx="1524000" cy="1371600"/>
            <a:chOff x="4608" y="1200"/>
            <a:chExt cx="960" cy="864"/>
          </a:xfrm>
        </p:grpSpPr>
        <p:sp>
          <p:nvSpPr>
            <p:cNvPr id="8" name="Line 9"/>
            <p:cNvSpPr>
              <a:spLocks noChangeShapeType="1"/>
            </p:cNvSpPr>
            <p:nvPr/>
          </p:nvSpPr>
          <p:spPr bwMode="auto">
            <a:xfrm flipH="1" flipV="1">
              <a:off x="4800" y="1200"/>
              <a:ext cx="48" cy="336"/>
            </a:xfrm>
            <a:prstGeom prst="line">
              <a:avLst/>
            </a:prstGeom>
            <a:noFill/>
            <a:ln w="12700">
              <a:solidFill>
                <a:srgbClr val="FF0000"/>
              </a:solidFill>
              <a:round/>
              <a:headEnd/>
              <a:tailEnd type="triangle" w="med" len="med"/>
            </a:ln>
          </p:spPr>
          <p:txBody>
            <a:bodyPr wrap="none" anchor="ctr"/>
            <a:lstStyle/>
            <a:p>
              <a:endParaRPr lang="en-US"/>
            </a:p>
          </p:txBody>
        </p:sp>
        <p:sp>
          <p:nvSpPr>
            <p:cNvPr id="9" name="Rectangle 12"/>
            <p:cNvSpPr>
              <a:spLocks noChangeArrowheads="1"/>
            </p:cNvSpPr>
            <p:nvPr/>
          </p:nvSpPr>
          <p:spPr bwMode="auto">
            <a:xfrm>
              <a:off x="4608" y="1488"/>
              <a:ext cx="960" cy="576"/>
            </a:xfrm>
            <a:prstGeom prst="rect">
              <a:avLst/>
            </a:prstGeom>
            <a:solidFill>
              <a:srgbClr val="FFFFFF"/>
            </a:solidFill>
            <a:ln w="38100" algn="ctr">
              <a:solidFill>
                <a:srgbClr val="FF0000"/>
              </a:solidFill>
              <a:miter lim="800000"/>
              <a:headEnd/>
              <a:tailEnd/>
            </a:ln>
          </p:spPr>
          <p:txBody>
            <a:bodyPr wrap="none" anchor="ctr"/>
            <a:lstStyle/>
            <a:p>
              <a:pPr algn="l"/>
              <a:r>
                <a:rPr lang="en-US" b="1" dirty="0">
                  <a:solidFill>
                    <a:srgbClr val="FF0000"/>
                  </a:solidFill>
                  <a:latin typeface="Times New Roman" pitchFamily="18" charset="0"/>
                  <a:cs typeface="Times New Roman" pitchFamily="18" charset="0"/>
                </a:rPr>
                <a:t>English:</a:t>
              </a:r>
            </a:p>
            <a:p>
              <a:pPr algn="l"/>
              <a:r>
                <a:rPr lang="en-US" b="1" dirty="0">
                  <a:solidFill>
                    <a:srgbClr val="FF0000"/>
                  </a:solidFill>
                  <a:latin typeface="Times New Roman" pitchFamily="18" charset="0"/>
                  <a:cs typeface="Times New Roman" pitchFamily="18" charset="0"/>
                </a:rPr>
                <a:t>Only </a:t>
              </a:r>
              <a:r>
                <a:rPr lang="en-US" b="1" dirty="0" smtClean="0">
                  <a:solidFill>
                    <a:srgbClr val="FF0000"/>
                  </a:solidFill>
                  <a:latin typeface="Times New Roman" pitchFamily="18" charset="0"/>
                  <a:cs typeface="Times New Roman" pitchFamily="18" charset="0"/>
                </a:rPr>
                <a:t>27.3% </a:t>
              </a:r>
              <a:r>
                <a:rPr lang="en-US" b="1" dirty="0">
                  <a:solidFill>
                    <a:srgbClr val="FF0000"/>
                  </a:solidFill>
                  <a:latin typeface="Times New Roman" pitchFamily="18" charset="0"/>
                  <a:cs typeface="Times New Roman" pitchFamily="18" charset="0"/>
                </a:rPr>
                <a:t>of </a:t>
              </a:r>
            </a:p>
            <a:p>
              <a:pPr algn="l"/>
              <a:r>
                <a:rPr lang="en-US" b="1" dirty="0">
                  <a:solidFill>
                    <a:srgbClr val="FF0000"/>
                  </a:solidFill>
                  <a:latin typeface="Times New Roman" pitchFamily="18" charset="0"/>
                  <a:cs typeface="Times New Roman" pitchFamily="18" charset="0"/>
                </a:rPr>
                <a:t>total usage</a:t>
              </a:r>
            </a:p>
          </p:txBody>
        </p:sp>
      </p:grpSp>
      <p:grpSp>
        <p:nvGrpSpPr>
          <p:cNvPr id="10" name="Group 18"/>
          <p:cNvGrpSpPr>
            <a:grpSpLocks/>
          </p:cNvGrpSpPr>
          <p:nvPr/>
        </p:nvGrpSpPr>
        <p:grpSpPr bwMode="auto">
          <a:xfrm>
            <a:off x="1905000" y="5257800"/>
            <a:ext cx="2209800" cy="990600"/>
            <a:chOff x="4608" y="1200"/>
            <a:chExt cx="960" cy="864"/>
          </a:xfrm>
        </p:grpSpPr>
        <p:sp>
          <p:nvSpPr>
            <p:cNvPr id="11" name="Line 19"/>
            <p:cNvSpPr>
              <a:spLocks noChangeShapeType="1"/>
            </p:cNvSpPr>
            <p:nvPr/>
          </p:nvSpPr>
          <p:spPr bwMode="auto">
            <a:xfrm flipH="1" flipV="1">
              <a:off x="4800" y="1200"/>
              <a:ext cx="48" cy="336"/>
            </a:xfrm>
            <a:prstGeom prst="line">
              <a:avLst/>
            </a:prstGeom>
            <a:noFill/>
            <a:ln w="12700">
              <a:solidFill>
                <a:srgbClr val="FF0000"/>
              </a:solidFill>
              <a:round/>
              <a:headEnd/>
              <a:tailEnd type="triangle" w="med" len="med"/>
            </a:ln>
          </p:spPr>
          <p:txBody>
            <a:bodyPr wrap="none" anchor="ctr"/>
            <a:lstStyle/>
            <a:p>
              <a:endParaRPr lang="en-US"/>
            </a:p>
          </p:txBody>
        </p:sp>
        <p:sp>
          <p:nvSpPr>
            <p:cNvPr id="12" name="Rectangle 20"/>
            <p:cNvSpPr>
              <a:spLocks noChangeArrowheads="1"/>
            </p:cNvSpPr>
            <p:nvPr/>
          </p:nvSpPr>
          <p:spPr bwMode="auto">
            <a:xfrm>
              <a:off x="4608" y="1488"/>
              <a:ext cx="960" cy="576"/>
            </a:xfrm>
            <a:prstGeom prst="rect">
              <a:avLst/>
            </a:prstGeom>
            <a:solidFill>
              <a:srgbClr val="FFFFFF"/>
            </a:solidFill>
            <a:ln w="38100" algn="ctr">
              <a:solidFill>
                <a:srgbClr val="FF0000"/>
              </a:solidFill>
              <a:miter lim="800000"/>
              <a:headEnd/>
              <a:tailEnd/>
            </a:ln>
          </p:spPr>
          <p:txBody>
            <a:bodyPr wrap="none" anchor="ctr"/>
            <a:lstStyle/>
            <a:p>
              <a:pPr algn="l"/>
              <a:r>
                <a:rPr lang="en-US" b="1" dirty="0">
                  <a:solidFill>
                    <a:srgbClr val="FF0000"/>
                  </a:solidFill>
                  <a:latin typeface="Times New Roman" pitchFamily="18" charset="0"/>
                  <a:cs typeface="Times New Roman" pitchFamily="18" charset="0"/>
                </a:rPr>
                <a:t>Rest of Languages:</a:t>
              </a:r>
            </a:p>
            <a:p>
              <a:pPr algn="l"/>
              <a:r>
                <a:rPr lang="en-US" b="1" dirty="0" smtClean="0">
                  <a:solidFill>
                    <a:srgbClr val="FF0000"/>
                  </a:solidFill>
                  <a:latin typeface="Times New Roman" pitchFamily="18" charset="0"/>
                  <a:cs typeface="Times New Roman" pitchFamily="18" charset="0"/>
                </a:rPr>
                <a:t>17.8% </a:t>
              </a:r>
              <a:r>
                <a:rPr lang="en-US" b="1" dirty="0">
                  <a:solidFill>
                    <a:srgbClr val="FF0000"/>
                  </a:solidFill>
                  <a:latin typeface="Times New Roman" pitchFamily="18" charset="0"/>
                  <a:cs typeface="Times New Roman" pitchFamily="18" charset="0"/>
                </a:rPr>
                <a:t>of  total usage</a:t>
              </a:r>
            </a:p>
          </p:txBody>
        </p:sp>
      </p:grpSp>
      <p:sp>
        <p:nvSpPr>
          <p:cNvPr id="13" name="Text Box 16"/>
          <p:cNvSpPr txBox="1">
            <a:spLocks noChangeArrowheads="1"/>
          </p:cNvSpPr>
          <p:nvPr/>
        </p:nvSpPr>
        <p:spPr bwMode="auto">
          <a:xfrm>
            <a:off x="924132" y="1676400"/>
            <a:ext cx="2893613" cy="338554"/>
          </a:xfrm>
          <a:prstGeom prst="rect">
            <a:avLst/>
          </a:prstGeom>
          <a:noFill/>
          <a:ln w="9525" algn="ctr">
            <a:noFill/>
            <a:miter lim="800000"/>
            <a:headEnd/>
            <a:tailEnd/>
          </a:ln>
        </p:spPr>
        <p:txBody>
          <a:bodyPr wrap="none">
            <a:spAutoFit/>
          </a:bodyPr>
          <a:lstStyle/>
          <a:p>
            <a:r>
              <a:rPr lang="en-US" b="1" dirty="0" smtClean="0">
                <a:solidFill>
                  <a:schemeClr val="tx1"/>
                </a:solidFill>
                <a:latin typeface="Calibri" pitchFamily="34" charset="0"/>
              </a:rPr>
              <a:t>Top 10 Internet Languages-2010</a:t>
            </a:r>
            <a:endParaRPr lang="en-US" b="1" dirty="0">
              <a:solidFill>
                <a:schemeClr val="tx1"/>
              </a:solidFill>
              <a:latin typeface="Calibri" pitchFamily="34" charset="0"/>
            </a:endParaRPr>
          </a:p>
        </p:txBody>
      </p:sp>
      <p:pic>
        <p:nvPicPr>
          <p:cNvPr id="47106" name="Picture 2" descr="F:\University\Information Retrieval\slides\mideast2009_1.png"/>
          <p:cNvPicPr>
            <a:picLocks noChangeAspect="1" noChangeArrowheads="1"/>
          </p:cNvPicPr>
          <p:nvPr/>
        </p:nvPicPr>
        <p:blipFill>
          <a:blip r:embed="rId4" cstate="print"/>
          <a:srcRect/>
          <a:stretch>
            <a:fillRect/>
          </a:stretch>
        </p:blipFill>
        <p:spPr bwMode="auto">
          <a:xfrm>
            <a:off x="4953000" y="1295400"/>
            <a:ext cx="3974997" cy="4881296"/>
          </a:xfrm>
          <a:prstGeom prst="rect">
            <a:avLst/>
          </a:prstGeom>
          <a:noFill/>
        </p:spPr>
      </p:pic>
      <p:grpSp>
        <p:nvGrpSpPr>
          <p:cNvPr id="16" name="Group 17"/>
          <p:cNvGrpSpPr>
            <a:grpSpLocks/>
          </p:cNvGrpSpPr>
          <p:nvPr/>
        </p:nvGrpSpPr>
        <p:grpSpPr bwMode="auto">
          <a:xfrm>
            <a:off x="7696200" y="2057400"/>
            <a:ext cx="1219200" cy="1524000"/>
            <a:chOff x="4608" y="1200"/>
            <a:chExt cx="720" cy="672"/>
          </a:xfrm>
        </p:grpSpPr>
        <p:sp>
          <p:nvSpPr>
            <p:cNvPr id="17" name="Line 9"/>
            <p:cNvSpPr>
              <a:spLocks noChangeShapeType="1"/>
            </p:cNvSpPr>
            <p:nvPr/>
          </p:nvSpPr>
          <p:spPr bwMode="auto">
            <a:xfrm flipH="1" flipV="1">
              <a:off x="4800" y="1200"/>
              <a:ext cx="48" cy="336"/>
            </a:xfrm>
            <a:prstGeom prst="line">
              <a:avLst/>
            </a:prstGeom>
            <a:noFill/>
            <a:ln w="12700">
              <a:solidFill>
                <a:srgbClr val="FF0000"/>
              </a:solidFill>
              <a:round/>
              <a:headEnd/>
              <a:tailEnd type="triangle" w="med" len="med"/>
            </a:ln>
          </p:spPr>
          <p:txBody>
            <a:bodyPr wrap="none" anchor="ctr"/>
            <a:lstStyle/>
            <a:p>
              <a:endParaRPr lang="en-US"/>
            </a:p>
          </p:txBody>
        </p:sp>
        <p:sp>
          <p:nvSpPr>
            <p:cNvPr id="18" name="Rectangle 12"/>
            <p:cNvSpPr>
              <a:spLocks noChangeArrowheads="1"/>
            </p:cNvSpPr>
            <p:nvPr/>
          </p:nvSpPr>
          <p:spPr bwMode="auto">
            <a:xfrm>
              <a:off x="4608" y="1488"/>
              <a:ext cx="720" cy="384"/>
            </a:xfrm>
            <a:prstGeom prst="rect">
              <a:avLst/>
            </a:prstGeom>
            <a:solidFill>
              <a:srgbClr val="FFFFFF"/>
            </a:solidFill>
            <a:ln w="38100" algn="ctr">
              <a:solidFill>
                <a:srgbClr val="FF0000"/>
              </a:solidFill>
              <a:miter lim="800000"/>
              <a:headEnd/>
              <a:tailEnd/>
            </a:ln>
          </p:spPr>
          <p:txBody>
            <a:bodyPr wrap="none" anchor="ctr"/>
            <a:lstStyle/>
            <a:p>
              <a:pPr algn="l"/>
              <a:r>
                <a:rPr lang="en-US" b="1" dirty="0" smtClean="0">
                  <a:solidFill>
                    <a:srgbClr val="FF0000"/>
                  </a:solidFill>
                  <a:latin typeface="Times New Roman" pitchFamily="18" charset="0"/>
                  <a:cs typeface="Times New Roman" pitchFamily="18" charset="0"/>
                </a:rPr>
                <a:t>Persian:</a:t>
              </a:r>
            </a:p>
            <a:p>
              <a:pPr algn="l"/>
              <a:r>
                <a:rPr lang="en-US" b="1" dirty="0" smtClean="0">
                  <a:solidFill>
                    <a:srgbClr val="FF0000"/>
                  </a:solidFill>
                  <a:latin typeface="Times New Roman" pitchFamily="18" charset="0"/>
                  <a:cs typeface="Times New Roman" pitchFamily="18" charset="0"/>
                </a:rPr>
                <a:t>52.5% </a:t>
              </a:r>
              <a:r>
                <a:rPr lang="en-US" b="1" dirty="0">
                  <a:solidFill>
                    <a:srgbClr val="FF0000"/>
                  </a:solidFill>
                  <a:latin typeface="Times New Roman" pitchFamily="18" charset="0"/>
                  <a:cs typeface="Times New Roman" pitchFamily="18" charset="0"/>
                </a:rPr>
                <a:t>of </a:t>
              </a:r>
            </a:p>
            <a:p>
              <a:pPr algn="l"/>
              <a:r>
                <a:rPr lang="en-US" b="1" dirty="0" smtClean="0">
                  <a:solidFill>
                    <a:srgbClr val="FF0000"/>
                  </a:solidFill>
                  <a:latin typeface="Times New Roman" pitchFamily="18" charset="0"/>
                  <a:cs typeface="Times New Roman" pitchFamily="18" charset="0"/>
                </a:rPr>
                <a:t>total users</a:t>
              </a:r>
              <a:endParaRPr lang="en-US" b="1" dirty="0">
                <a:solidFill>
                  <a:srgbClr val="FF0000"/>
                </a:solidFill>
                <a:latin typeface="Times New Roman" pitchFamily="18" charset="0"/>
                <a:cs typeface="Times New Roman" pitchFamily="18" charset="0"/>
              </a:endParaRPr>
            </a:p>
          </p:txBody>
        </p: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40</a:t>
            </a:fld>
            <a:endParaRPr lang="en-US" dirty="0"/>
          </a:p>
        </p:txBody>
      </p:sp>
      <p:sp>
        <p:nvSpPr>
          <p:cNvPr id="6" name="Content Placeholder 2"/>
          <p:cNvSpPr txBox="1">
            <a:spLocks/>
          </p:cNvSpPr>
          <p:nvPr/>
        </p:nvSpPr>
        <p:spPr>
          <a:xfrm>
            <a:off x="609600" y="1600200"/>
            <a:ext cx="8229600" cy="45307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666699"/>
              </a:buClr>
              <a:buSzTx/>
              <a:buFont typeface="Wingdings" pitchFamily="2" charset="2"/>
              <a:buChar char="§"/>
              <a:tabLst/>
              <a:defRPr/>
            </a:pPr>
            <a:endParaRPr lang="en-US" kern="0" dirty="0" smtClean="0">
              <a:solidFill>
                <a:schemeClr val="tx1"/>
              </a:solidFill>
              <a:latin typeface="Calibri" pitchFamily="34" charset="0"/>
            </a:endParaRPr>
          </a:p>
          <a:p>
            <a:pPr algn="l"/>
            <a:r>
              <a:rPr lang="en-US" sz="2400" dirty="0" smtClean="0">
                <a:solidFill>
                  <a:schemeClr val="tx1"/>
                </a:solidFill>
                <a:latin typeface="Calibri" pitchFamily="34" charset="0"/>
              </a:rPr>
              <a:t>weight of </a:t>
            </a:r>
            <a:r>
              <a:rPr lang="en-US" sz="2800" b="1" dirty="0" smtClean="0">
                <a:solidFill>
                  <a:srgbClr val="C00000"/>
                </a:solidFill>
                <a:latin typeface="Calibri" pitchFamily="34" charset="0"/>
              </a:rPr>
              <a:t>Source word</a:t>
            </a:r>
            <a:r>
              <a:rPr lang="en-US" sz="2400" dirty="0" smtClean="0">
                <a:solidFill>
                  <a:schemeClr val="tx1"/>
                </a:solidFill>
                <a:latin typeface="Calibri" pitchFamily="34" charset="0"/>
              </a:rPr>
              <a:t>:</a:t>
            </a:r>
          </a:p>
          <a:p>
            <a:pPr algn="l"/>
            <a:endParaRPr lang="en-US" sz="5400" kern="0" dirty="0" smtClean="0">
              <a:solidFill>
                <a:schemeClr val="tx1"/>
              </a:solidFill>
              <a:latin typeface="Calibri" pitchFamily="34" charset="0"/>
            </a:endParaRPr>
          </a:p>
          <a:p>
            <a:pPr algn="l"/>
            <a:endParaRPr lang="en-US" sz="6000" kern="0" dirty="0" smtClean="0">
              <a:solidFill>
                <a:schemeClr val="tx1"/>
              </a:solidFill>
              <a:latin typeface="Calibri" pitchFamily="34" charset="0"/>
            </a:endParaRPr>
          </a:p>
          <a:p>
            <a:pPr algn="l"/>
            <a:r>
              <a:rPr lang="en-US" sz="2400" dirty="0" smtClean="0">
                <a:solidFill>
                  <a:schemeClr val="tx1"/>
                </a:solidFill>
                <a:latin typeface="Calibri" pitchFamily="34" charset="0"/>
              </a:rPr>
              <a:t>weight of </a:t>
            </a:r>
            <a:r>
              <a:rPr lang="en-US" sz="2800" b="1" dirty="0" smtClean="0">
                <a:solidFill>
                  <a:srgbClr val="C00000"/>
                </a:solidFill>
                <a:latin typeface="Calibri" pitchFamily="34" charset="0"/>
              </a:rPr>
              <a:t>Target word</a:t>
            </a:r>
            <a:r>
              <a:rPr lang="en-US" sz="2400" dirty="0" smtClean="0">
                <a:solidFill>
                  <a:schemeClr val="tx1"/>
                </a:solidFill>
                <a:latin typeface="Calibri" pitchFamily="34" charset="0"/>
              </a:rPr>
              <a:t>:</a:t>
            </a:r>
          </a:p>
          <a:p>
            <a:pPr algn="l"/>
            <a:endParaRPr lang="en-US" sz="5400" kern="0" dirty="0" smtClean="0">
              <a:solidFill>
                <a:schemeClr val="tx1"/>
              </a:solidFill>
              <a:latin typeface="Calibri" pitchFamily="34" charset="0"/>
            </a:endParaRPr>
          </a:p>
          <a:p>
            <a:pPr algn="l"/>
            <a:endParaRPr lang="en-US" sz="5400" kern="0" dirty="0" smtClean="0">
              <a:solidFill>
                <a:schemeClr val="tx1"/>
              </a:solidFill>
              <a:latin typeface="Calibri" pitchFamily="34" charset="0"/>
            </a:endParaRPr>
          </a:p>
        </p:txBody>
      </p:sp>
      <p:sp>
        <p:nvSpPr>
          <p:cNvPr id="9" name="Rectangle 8"/>
          <p:cNvSpPr/>
          <p:nvPr/>
        </p:nvSpPr>
        <p:spPr>
          <a:xfrm>
            <a:off x="685800" y="381000"/>
            <a:ext cx="7467600" cy="707886"/>
          </a:xfrm>
          <a:prstGeom prst="rect">
            <a:avLst/>
          </a:prstGeom>
        </p:spPr>
        <p:txBody>
          <a:bodyPr wrap="square">
            <a:spAutoFit/>
          </a:bodyPr>
          <a:lstStyle/>
          <a:p>
            <a:r>
              <a:rPr lang="en-US" sz="4000" b="1" dirty="0" smtClean="0">
                <a:solidFill>
                  <a:schemeClr val="tx1"/>
                </a:solidFill>
                <a:latin typeface="Calibri" pitchFamily="34" charset="0"/>
              </a:rPr>
              <a:t>CC Evaluation: </a:t>
            </a:r>
            <a:r>
              <a:rPr lang="en-US" sz="2400" dirty="0" smtClean="0">
                <a:solidFill>
                  <a:schemeClr val="tx1"/>
                </a:solidFill>
              </a:rPr>
              <a:t>Extract Word Associations</a:t>
            </a:r>
            <a:endParaRPr lang="en-US" sz="2400" b="1" dirty="0">
              <a:solidFill>
                <a:schemeClr val="tx1"/>
              </a:solidFill>
              <a:latin typeface="Calibri" pitchFamily="34" charset="0"/>
            </a:endParaRPr>
          </a:p>
        </p:txBody>
      </p:sp>
      <p:graphicFrame>
        <p:nvGraphicFramePr>
          <p:cNvPr id="9218" name="Object 2"/>
          <p:cNvGraphicFramePr>
            <a:graphicFrameLocks noChangeAspect="1"/>
          </p:cNvGraphicFramePr>
          <p:nvPr/>
        </p:nvGraphicFramePr>
        <p:xfrm>
          <a:off x="1600200" y="2438400"/>
          <a:ext cx="5334000" cy="1066801"/>
        </p:xfrm>
        <a:graphic>
          <a:graphicData uri="http://schemas.openxmlformats.org/presentationml/2006/ole">
            <p:oleObj spid="_x0000_s9218" name="Equation" r:id="rId4" imgW="2158920" imgH="431640" progId="Equation.3">
              <p:embed/>
            </p:oleObj>
          </a:graphicData>
        </a:graphic>
      </p:graphicFrame>
      <p:graphicFrame>
        <p:nvGraphicFramePr>
          <p:cNvPr id="9219" name="Object 3"/>
          <p:cNvGraphicFramePr>
            <a:graphicFrameLocks noChangeAspect="1"/>
          </p:cNvGraphicFramePr>
          <p:nvPr/>
        </p:nvGraphicFramePr>
        <p:xfrm>
          <a:off x="2819400" y="4572000"/>
          <a:ext cx="2603500" cy="1098550"/>
        </p:xfrm>
        <a:graphic>
          <a:graphicData uri="http://schemas.openxmlformats.org/presentationml/2006/ole">
            <p:oleObj spid="_x0000_s9219" name="Equation" r:id="rId5" imgW="1054080" imgH="444240" progId="Equation.3">
              <p:embed/>
            </p:oleObj>
          </a:graphicData>
        </a:graphic>
      </p:graphicFrame>
      <p:sp>
        <p:nvSpPr>
          <p:cNvPr id="8"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41</a:t>
            </a:fld>
            <a:endParaRPr lang="en-US" dirty="0"/>
          </a:p>
        </p:txBody>
      </p:sp>
      <p:sp>
        <p:nvSpPr>
          <p:cNvPr id="6" name="Content Placeholder 2"/>
          <p:cNvSpPr txBox="1">
            <a:spLocks/>
          </p:cNvSpPr>
          <p:nvPr/>
        </p:nvSpPr>
        <p:spPr>
          <a:xfrm>
            <a:off x="457200" y="1600200"/>
            <a:ext cx="8229600" cy="4530725"/>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rgbClr val="666699"/>
              </a:buClr>
              <a:buSzTx/>
              <a:buFont typeface="Wingdings" pitchFamily="2" charset="2"/>
              <a:buChar char="§"/>
              <a:tabLst/>
              <a:defRPr/>
            </a:pPr>
            <a:endParaRPr lang="en-US" kern="0" dirty="0" smtClean="0">
              <a:solidFill>
                <a:schemeClr val="tx1"/>
              </a:solidFill>
              <a:latin typeface="Calibri" pitchFamily="34" charset="0"/>
            </a:endParaRPr>
          </a:p>
          <a:p>
            <a:pPr algn="l"/>
            <a:endParaRPr lang="en-US" dirty="0" smtClean="0">
              <a:solidFill>
                <a:schemeClr val="tx1"/>
              </a:solidFill>
            </a:endParaRPr>
          </a:p>
          <a:p>
            <a:pPr algn="l"/>
            <a:r>
              <a:rPr lang="en-US" sz="2400" dirty="0" smtClean="0">
                <a:solidFill>
                  <a:schemeClr val="tx1"/>
                </a:solidFill>
                <a:latin typeface="Calibri" pitchFamily="34" charset="0"/>
              </a:rPr>
              <a:t>Similarity score between a </a:t>
            </a:r>
            <a:r>
              <a:rPr lang="en-US" sz="2400" b="1" dirty="0" smtClean="0">
                <a:solidFill>
                  <a:srgbClr val="C00000"/>
                </a:solidFill>
                <a:latin typeface="Calibri" pitchFamily="34" charset="0"/>
              </a:rPr>
              <a:t>Source</a:t>
            </a:r>
            <a:r>
              <a:rPr lang="en-US" sz="2400" dirty="0" smtClean="0">
                <a:solidFill>
                  <a:schemeClr val="tx1"/>
                </a:solidFill>
                <a:latin typeface="Calibri" pitchFamily="34" charset="0"/>
              </a:rPr>
              <a:t> and </a:t>
            </a:r>
            <a:r>
              <a:rPr lang="en-US" sz="2400" b="1" dirty="0" smtClean="0">
                <a:solidFill>
                  <a:srgbClr val="C00000"/>
                </a:solidFill>
                <a:latin typeface="Calibri" pitchFamily="34" charset="0"/>
              </a:rPr>
              <a:t>Target</a:t>
            </a:r>
            <a:r>
              <a:rPr lang="en-US" sz="2400" dirty="0" smtClean="0">
                <a:solidFill>
                  <a:schemeClr val="tx1"/>
                </a:solidFill>
                <a:latin typeface="Calibri" pitchFamily="34" charset="0"/>
              </a:rPr>
              <a:t> word:</a:t>
            </a:r>
          </a:p>
          <a:p>
            <a:pPr algn="l"/>
            <a:endParaRPr lang="en-US" sz="5400" kern="0" dirty="0" smtClean="0">
              <a:solidFill>
                <a:schemeClr val="tx1"/>
              </a:solidFill>
              <a:latin typeface="Calibri" pitchFamily="34" charset="0"/>
            </a:endParaRPr>
          </a:p>
          <a:p>
            <a:pPr algn="l"/>
            <a:endParaRPr lang="en-US" sz="6600" kern="0" dirty="0" smtClean="0">
              <a:solidFill>
                <a:schemeClr val="tx1"/>
              </a:solidFill>
              <a:latin typeface="Calibri" pitchFamily="34" charset="0"/>
            </a:endParaRPr>
          </a:p>
          <a:p>
            <a:pPr algn="l"/>
            <a:endParaRPr lang="en-US" sz="5400" kern="0" dirty="0" smtClean="0">
              <a:solidFill>
                <a:schemeClr val="tx1"/>
              </a:solidFill>
              <a:latin typeface="Calibri" pitchFamily="34" charset="0"/>
            </a:endParaRPr>
          </a:p>
          <a:p>
            <a:pPr algn="l"/>
            <a:endParaRPr lang="en-US" sz="5400" kern="0" dirty="0" smtClean="0">
              <a:solidFill>
                <a:schemeClr val="tx1"/>
              </a:solidFill>
              <a:latin typeface="Calibri" pitchFamily="34" charset="0"/>
            </a:endParaRPr>
          </a:p>
        </p:txBody>
      </p:sp>
      <p:sp>
        <p:nvSpPr>
          <p:cNvPr id="9" name="Rectangle 8"/>
          <p:cNvSpPr/>
          <p:nvPr/>
        </p:nvSpPr>
        <p:spPr>
          <a:xfrm>
            <a:off x="685800" y="381000"/>
            <a:ext cx="7467600" cy="707886"/>
          </a:xfrm>
          <a:prstGeom prst="rect">
            <a:avLst/>
          </a:prstGeom>
        </p:spPr>
        <p:txBody>
          <a:bodyPr wrap="square">
            <a:spAutoFit/>
          </a:bodyPr>
          <a:lstStyle/>
          <a:p>
            <a:r>
              <a:rPr lang="en-US" sz="4000" b="1" dirty="0" smtClean="0">
                <a:solidFill>
                  <a:schemeClr val="tx1"/>
                </a:solidFill>
                <a:latin typeface="Calibri" pitchFamily="34" charset="0"/>
              </a:rPr>
              <a:t>CC Evaluation: </a:t>
            </a:r>
            <a:r>
              <a:rPr lang="en-US" sz="2400" dirty="0" smtClean="0">
                <a:solidFill>
                  <a:schemeClr val="tx1"/>
                </a:solidFill>
              </a:rPr>
              <a:t>Extract Word Associations</a:t>
            </a:r>
            <a:endParaRPr lang="en-US" sz="2400" b="1" dirty="0">
              <a:solidFill>
                <a:schemeClr val="tx1"/>
              </a:solidFill>
              <a:latin typeface="Calibri" pitchFamily="34" charset="0"/>
            </a:endParaRPr>
          </a:p>
        </p:txBody>
      </p:sp>
      <p:graphicFrame>
        <p:nvGraphicFramePr>
          <p:cNvPr id="9219" name="Object 3"/>
          <p:cNvGraphicFramePr>
            <a:graphicFrameLocks noChangeAspect="1"/>
          </p:cNvGraphicFramePr>
          <p:nvPr/>
        </p:nvGraphicFramePr>
        <p:xfrm>
          <a:off x="1524000" y="2895600"/>
          <a:ext cx="5772150" cy="1946275"/>
        </p:xfrm>
        <a:graphic>
          <a:graphicData uri="http://schemas.openxmlformats.org/presentationml/2006/ole">
            <p:oleObj spid="_x0000_s10243" name="Equation" r:id="rId4" imgW="2336760" imgH="787320" progId="Equation.3">
              <p:embed/>
            </p:oleObj>
          </a:graphicData>
        </a:graphic>
      </p:graphicFrame>
      <p:sp>
        <p:nvSpPr>
          <p:cNvPr id="7" name="Rectangle 3"/>
          <p:cNvSpPr txBox="1">
            <a:spLocks noChangeArrowheads="1"/>
          </p:cNvSpPr>
          <p:nvPr/>
        </p:nvSpPr>
        <p:spPr>
          <a:xfrm>
            <a:off x="304800" y="6019800"/>
            <a:ext cx="8686800" cy="457200"/>
          </a:xfrm>
          <a:prstGeom prst="rect">
            <a:avLst/>
          </a:prstGeom>
        </p:spPr>
        <p:txBody>
          <a:bodyPr/>
          <a:lstStyle/>
          <a:p>
            <a:pPr marL="342900" lvl="0" indent="-342900" algn="l" eaLnBrk="1" hangingPunct="1">
              <a:spcBef>
                <a:spcPct val="20000"/>
              </a:spcBef>
              <a:buClr>
                <a:srgbClr val="666699"/>
              </a:buClr>
            </a:pPr>
            <a:r>
              <a:rPr lang="en-US" sz="1800" dirty="0" smtClean="0">
                <a:solidFill>
                  <a:schemeClr val="tx1"/>
                </a:solidFill>
                <a:latin typeface="Calibri" pitchFamily="34" charset="0"/>
              </a:rPr>
              <a:t>“Focused web crawling in the acquisition of comparable corpora”  </a:t>
            </a:r>
            <a:r>
              <a:rPr lang="en-US" dirty="0" smtClean="0">
                <a:solidFill>
                  <a:schemeClr val="tx1"/>
                </a:solidFill>
                <a:latin typeface="Calibri" pitchFamily="34" charset="0"/>
              </a:rPr>
              <a:t>[</a:t>
            </a:r>
            <a:r>
              <a:rPr lang="en-US" dirty="0" err="1" smtClean="0">
                <a:solidFill>
                  <a:schemeClr val="tx1"/>
                </a:solidFill>
              </a:rPr>
              <a:t>Talvensaari</a:t>
            </a:r>
            <a:r>
              <a:rPr lang="en-US" dirty="0" smtClean="0">
                <a:solidFill>
                  <a:schemeClr val="tx1"/>
                </a:solidFill>
              </a:rPr>
              <a:t> </a:t>
            </a:r>
            <a:r>
              <a:rPr lang="en-US" dirty="0" smtClean="0">
                <a:solidFill>
                  <a:schemeClr val="tx1"/>
                </a:solidFill>
                <a:latin typeface="Calibri" pitchFamily="34" charset="0"/>
              </a:rPr>
              <a:t>et.al, 2008]</a:t>
            </a:r>
          </a:p>
          <a:p>
            <a:pPr marL="800100" lvl="1" indent="-342900" algn="l" eaLnBrk="1" hangingPunct="1">
              <a:spcBef>
                <a:spcPct val="20000"/>
              </a:spcBef>
              <a:buClr>
                <a:srgbClr val="666699"/>
              </a:buClr>
              <a:buFont typeface="Arial" pitchFamily="34" charset="0"/>
              <a:buChar char="•"/>
            </a:pPr>
            <a:endParaRPr lang="en-US" sz="2500" dirty="0" smtClean="0">
              <a:solidFill>
                <a:schemeClr val="tx1"/>
              </a:solidFill>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42</a:t>
            </a:fld>
            <a:endParaRPr lang="en-US" dirty="0"/>
          </a:p>
        </p:txBody>
      </p:sp>
      <p:sp>
        <p:nvSpPr>
          <p:cNvPr id="5" name="Oval 4"/>
          <p:cNvSpPr/>
          <p:nvPr/>
        </p:nvSpPr>
        <p:spPr bwMode="auto">
          <a:xfrm>
            <a:off x="228600" y="1905000"/>
            <a:ext cx="2209800" cy="12954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rPr>
              <a:t>Aligned </a:t>
            </a:r>
          </a:p>
          <a:p>
            <a:r>
              <a:rPr lang="en-US" dirty="0" smtClean="0">
                <a:solidFill>
                  <a:schemeClr val="tx1"/>
                </a:solidFill>
              </a:rPr>
              <a:t>Documents in</a:t>
            </a:r>
          </a:p>
          <a:p>
            <a:r>
              <a:rPr lang="en-US" dirty="0" smtClean="0">
                <a:solidFill>
                  <a:schemeClr val="tx1"/>
                </a:solidFill>
              </a:rPr>
              <a:t>L1 and L2</a:t>
            </a:r>
          </a:p>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Verdana" pitchFamily="112" charset="0"/>
              <a:cs typeface="B Koodak" pitchFamily="2" charset="-78"/>
            </a:endParaRPr>
          </a:p>
        </p:txBody>
      </p:sp>
      <p:sp>
        <p:nvSpPr>
          <p:cNvPr id="7" name="Rectangle 6"/>
          <p:cNvSpPr/>
          <p:nvPr/>
        </p:nvSpPr>
        <p:spPr bwMode="auto">
          <a:xfrm>
            <a:off x="381000" y="3886200"/>
            <a:ext cx="15621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cs typeface="B Koodak" pitchFamily="2" charset="-78"/>
              </a:rPr>
              <a:t>(1)</a:t>
            </a:r>
            <a:endParaRPr lang="fa-IR" sz="2000" dirty="0" smtClean="0">
              <a:solidFill>
                <a:schemeClr val="tx1"/>
              </a:solidFill>
              <a:latin typeface="Calibri" pitchFamily="34" charset="0"/>
              <a:cs typeface="B Koodak" pitchFamily="2" charset="-78"/>
            </a:endParaRPr>
          </a:p>
          <a:p>
            <a:pPr marL="0" marR="0" indent="0" defTabSz="914400" latinLnBrk="0">
              <a:lnSpc>
                <a:spcPct val="100000"/>
              </a:lnSpc>
              <a:buClrTx/>
              <a:buSzTx/>
              <a:buFontTx/>
              <a:buNone/>
              <a:tabLst/>
            </a:pPr>
            <a:endParaRPr lang="fa-IR" sz="800" dirty="0" smtClean="0">
              <a:solidFill>
                <a:schemeClr val="tx1"/>
              </a:solidFill>
              <a:latin typeface="Calibri" pitchFamily="34" charset="0"/>
              <a:cs typeface="B Koodak" pitchFamily="2" charset="-78"/>
            </a:endParaRPr>
          </a:p>
          <a:p>
            <a:pPr marL="0" marR="0" indent="0" algn="l" defTabSz="914400" latinLnBrk="0">
              <a:lnSpc>
                <a:spcPct val="100000"/>
              </a:lnSpc>
              <a:buClrTx/>
              <a:buSzTx/>
              <a:buFontTx/>
              <a:buNone/>
              <a:tabLst/>
            </a:pPr>
            <a:r>
              <a:rPr lang="en-US" sz="2000" dirty="0" smtClean="0">
                <a:solidFill>
                  <a:schemeClr val="tx1"/>
                </a:solidFill>
                <a:latin typeface="Calibri" pitchFamily="34" charset="0"/>
                <a:cs typeface="B Koodak" pitchFamily="2" charset="-78"/>
              </a:rPr>
              <a:t>Extract Word Similarities</a:t>
            </a:r>
          </a:p>
        </p:txBody>
      </p:sp>
      <p:sp>
        <p:nvSpPr>
          <p:cNvPr id="8" name="Rectangle 7"/>
          <p:cNvSpPr/>
          <p:nvPr/>
        </p:nvSpPr>
        <p:spPr bwMode="auto">
          <a:xfrm>
            <a:off x="2362200" y="3886200"/>
            <a:ext cx="17526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cs typeface="B Koodak" pitchFamily="2" charset="-78"/>
              </a:rPr>
              <a:t>(2)</a:t>
            </a:r>
            <a:endParaRPr lang="fa-IR" sz="2000" dirty="0" smtClean="0">
              <a:solidFill>
                <a:schemeClr val="tx1"/>
              </a:solidFill>
              <a:latin typeface="Calibri" pitchFamily="34" charset="0"/>
              <a:cs typeface="B Koodak" pitchFamily="2" charset="-78"/>
            </a:endParaRPr>
          </a:p>
          <a:p>
            <a:pPr algn="l"/>
            <a:r>
              <a:rPr lang="en-US" sz="2000" dirty="0" smtClean="0">
                <a:solidFill>
                  <a:schemeClr val="tx1"/>
                </a:solidFill>
                <a:latin typeface="Calibri" pitchFamily="34" charset="0"/>
                <a:cs typeface="B Koodak" pitchFamily="2" charset="-78"/>
              </a:rPr>
              <a:t>Estimate Word Translation Probabilities</a:t>
            </a:r>
          </a:p>
        </p:txBody>
      </p:sp>
      <p:sp>
        <p:nvSpPr>
          <p:cNvPr id="9" name="Rectangle 8"/>
          <p:cNvSpPr/>
          <p:nvPr/>
        </p:nvSpPr>
        <p:spPr bwMode="auto">
          <a:xfrm>
            <a:off x="4343400" y="3886200"/>
            <a:ext cx="19050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pPr marL="0" marR="0" indent="0" defTabSz="914400" latinLnBrk="0">
              <a:lnSpc>
                <a:spcPct val="100000"/>
              </a:lnSpc>
              <a:buClrTx/>
              <a:buSzTx/>
              <a:buFontTx/>
              <a:buNone/>
              <a:tabLst/>
            </a:pPr>
            <a:r>
              <a:rPr lang="en-US" sz="2000" dirty="0" smtClean="0">
                <a:solidFill>
                  <a:schemeClr val="tx1"/>
                </a:solidFill>
                <a:latin typeface="Calibri" pitchFamily="34" charset="0"/>
                <a:cs typeface="B Koodak" pitchFamily="2" charset="-78"/>
              </a:rPr>
              <a:t>(3)</a:t>
            </a:r>
            <a:endParaRPr lang="fa-IR" sz="2000" dirty="0" smtClean="0">
              <a:solidFill>
                <a:schemeClr val="tx1"/>
              </a:solidFill>
              <a:latin typeface="Calibri" pitchFamily="34" charset="0"/>
              <a:cs typeface="B Koodak" pitchFamily="2" charset="-78"/>
            </a:endParaRPr>
          </a:p>
          <a:p>
            <a:pPr algn="l"/>
            <a:r>
              <a:rPr lang="en-US" sz="2000" dirty="0" smtClean="0">
                <a:solidFill>
                  <a:schemeClr val="tx1"/>
                </a:solidFill>
                <a:latin typeface="Calibri" pitchFamily="34" charset="0"/>
                <a:cs typeface="B Koodak" pitchFamily="2" charset="-78"/>
              </a:rPr>
              <a:t>Construct Query Language Model in L2</a:t>
            </a:r>
          </a:p>
        </p:txBody>
      </p:sp>
      <p:sp>
        <p:nvSpPr>
          <p:cNvPr id="10" name="Rectangle 9"/>
          <p:cNvSpPr/>
          <p:nvPr/>
        </p:nvSpPr>
        <p:spPr bwMode="auto">
          <a:xfrm>
            <a:off x="6629400" y="3886200"/>
            <a:ext cx="2209800" cy="12954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5400000" scaled="1"/>
            <a:tileRect/>
          </a:gradFill>
          <a:ln w="9525" cap="flat" cmpd="sng" algn="ctr">
            <a:solidFill>
              <a:srgbClr val="92D050"/>
            </a:solidFill>
            <a:prstDash val="solid"/>
            <a:round/>
            <a:headEnd type="none" w="med" len="med"/>
            <a:tailEnd type="none" w="med" len="me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91440" tIns="45720" rIns="91440" bIns="45720" numCol="1" rtlCol="0" anchor="t" anchorCtr="0" compatLnSpc="1">
            <a:prstTxWarp prst="textNoShape">
              <a:avLst/>
            </a:prstTxWarp>
          </a:bodyPr>
          <a:lstStyle/>
          <a:p>
            <a:r>
              <a:rPr lang="en-US" sz="2000" dirty="0" smtClean="0">
                <a:solidFill>
                  <a:schemeClr val="tx1"/>
                </a:solidFill>
                <a:latin typeface="Calibri" pitchFamily="34" charset="0"/>
                <a:cs typeface="B Koodak" pitchFamily="2" charset="-78"/>
              </a:rPr>
              <a:t>(4)</a:t>
            </a:r>
          </a:p>
          <a:p>
            <a:endParaRPr lang="fa-IR" sz="800" dirty="0" smtClean="0">
              <a:solidFill>
                <a:schemeClr val="tx1"/>
              </a:solidFill>
              <a:latin typeface="Calibri" pitchFamily="34" charset="0"/>
              <a:cs typeface="B Koodak" pitchFamily="2" charset="-78"/>
            </a:endParaRPr>
          </a:p>
          <a:p>
            <a:pPr algn="l"/>
            <a:r>
              <a:rPr lang="en-US" sz="2000" dirty="0" smtClean="0">
                <a:solidFill>
                  <a:schemeClr val="tx1"/>
                </a:solidFill>
                <a:latin typeface="Calibri" pitchFamily="34" charset="0"/>
                <a:cs typeface="B Koodak" pitchFamily="2" charset="-78"/>
              </a:rPr>
              <a:t>Use KL-Divergence to Rank Documents </a:t>
            </a:r>
          </a:p>
        </p:txBody>
      </p:sp>
      <p:sp>
        <p:nvSpPr>
          <p:cNvPr id="11" name="Oval 10"/>
          <p:cNvSpPr/>
          <p:nvPr/>
        </p:nvSpPr>
        <p:spPr bwMode="auto">
          <a:xfrm>
            <a:off x="3581400" y="1981200"/>
            <a:ext cx="1981200" cy="10287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dirty="0" smtClean="0">
                <a:solidFill>
                  <a:schemeClr val="tx1"/>
                </a:solidFill>
              </a:rPr>
              <a:t>Documents in</a:t>
            </a:r>
          </a:p>
          <a:p>
            <a:r>
              <a:rPr lang="en-US" dirty="0" smtClean="0">
                <a:solidFill>
                  <a:schemeClr val="tx1"/>
                </a:solidFill>
              </a:rPr>
              <a:t>L1 and L2</a:t>
            </a:r>
            <a:endParaRPr lang="en-US" dirty="0">
              <a:solidFill>
                <a:schemeClr val="tx1"/>
              </a:solidFill>
            </a:endParaRPr>
          </a:p>
        </p:txBody>
      </p:sp>
      <p:sp>
        <p:nvSpPr>
          <p:cNvPr id="12" name="Oval 11"/>
          <p:cNvSpPr/>
          <p:nvPr/>
        </p:nvSpPr>
        <p:spPr bwMode="auto">
          <a:xfrm>
            <a:off x="5791200" y="2133600"/>
            <a:ext cx="1447800" cy="952500"/>
          </a:xfrm>
          <a:prstGeom prst="ellipse">
            <a:avLst/>
          </a:prstGeom>
          <a:ln w="28575">
            <a:noFill/>
            <a:prstDash val="dash"/>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bodyPr>
          <a:lstStyle/>
          <a:p>
            <a:r>
              <a:rPr lang="en-US" sz="1800" dirty="0" smtClean="0">
                <a:solidFill>
                  <a:schemeClr val="tx1"/>
                </a:solidFill>
              </a:rPr>
              <a:t>Query in L1</a:t>
            </a:r>
            <a:endParaRPr lang="en-US" sz="1800" dirty="0">
              <a:solidFill>
                <a:schemeClr val="tx1"/>
              </a:solidFill>
            </a:endParaRPr>
          </a:p>
        </p:txBody>
      </p:sp>
      <p:cxnSp>
        <p:nvCxnSpPr>
          <p:cNvPr id="13" name="Straight Arrow Connector 12"/>
          <p:cNvCxnSpPr>
            <a:stCxn id="7" idx="3"/>
            <a:endCxn id="8" idx="1"/>
          </p:cNvCxnSpPr>
          <p:nvPr/>
        </p:nvCxnSpPr>
        <p:spPr bwMode="auto">
          <a:xfrm>
            <a:off x="1943100" y="4533900"/>
            <a:ext cx="4191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stCxn id="8" idx="3"/>
            <a:endCxn id="9" idx="1"/>
          </p:cNvCxnSpPr>
          <p:nvPr/>
        </p:nvCxnSpPr>
        <p:spPr bwMode="auto">
          <a:xfrm>
            <a:off x="4114800" y="4533900"/>
            <a:ext cx="2286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stCxn id="9" idx="3"/>
            <a:endCxn id="10" idx="1"/>
          </p:cNvCxnSpPr>
          <p:nvPr/>
        </p:nvCxnSpPr>
        <p:spPr bwMode="auto">
          <a:xfrm>
            <a:off x="6248400" y="4533900"/>
            <a:ext cx="381000" cy="1588"/>
          </a:xfrm>
          <a:prstGeom prst="straightConnector1">
            <a:avLst/>
          </a:prstGeom>
          <a:ln>
            <a:solidFill>
              <a:srgbClr val="C00000"/>
            </a:solidFill>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2" name="Straight Arrow Connector 21"/>
          <p:cNvCxnSpPr>
            <a:stCxn id="5" idx="4"/>
            <a:endCxn id="7" idx="0"/>
          </p:cNvCxnSpPr>
          <p:nvPr/>
        </p:nvCxnSpPr>
        <p:spPr bwMode="auto">
          <a:xfrm rot="5400000">
            <a:off x="904875" y="3457575"/>
            <a:ext cx="685800" cy="17145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5" name="Straight Arrow Connector 24"/>
          <p:cNvCxnSpPr>
            <a:stCxn id="11" idx="4"/>
            <a:endCxn id="9" idx="0"/>
          </p:cNvCxnSpPr>
          <p:nvPr/>
        </p:nvCxnSpPr>
        <p:spPr bwMode="auto">
          <a:xfrm rot="16200000" flipH="1">
            <a:off x="4495800" y="3086100"/>
            <a:ext cx="876300" cy="7239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cxnSp>
        <p:nvCxnSpPr>
          <p:cNvPr id="28" name="Straight Arrow Connector 27"/>
          <p:cNvCxnSpPr>
            <a:stCxn id="12" idx="4"/>
            <a:endCxn id="9" idx="0"/>
          </p:cNvCxnSpPr>
          <p:nvPr/>
        </p:nvCxnSpPr>
        <p:spPr bwMode="auto">
          <a:xfrm rot="5400000">
            <a:off x="5505450" y="2876550"/>
            <a:ext cx="800100" cy="1219200"/>
          </a:xfrm>
          <a:prstGeom prst="straightConnector1">
            <a:avLst/>
          </a:prstGeom>
          <a:ln>
            <a:prstDash val="sysDash"/>
            <a:headEnd type="none" w="med" len="med"/>
            <a:tailEnd type="arrow"/>
          </a:ln>
        </p:spPr>
        <p:style>
          <a:lnRef idx="3">
            <a:schemeClr val="accent1"/>
          </a:lnRef>
          <a:fillRef idx="0">
            <a:schemeClr val="accent1"/>
          </a:fillRef>
          <a:effectRef idx="2">
            <a:schemeClr val="accent1"/>
          </a:effectRef>
          <a:fontRef idx="minor">
            <a:schemeClr val="tx1"/>
          </a:fontRef>
        </p:style>
      </p:cxnSp>
      <p:sp>
        <p:nvSpPr>
          <p:cNvPr id="78" name="Rectangle 77"/>
          <p:cNvSpPr/>
          <p:nvPr/>
        </p:nvSpPr>
        <p:spPr>
          <a:xfrm>
            <a:off x="685800" y="381000"/>
            <a:ext cx="7467600" cy="646331"/>
          </a:xfrm>
          <a:prstGeom prst="rect">
            <a:avLst/>
          </a:prstGeom>
        </p:spPr>
        <p:txBody>
          <a:bodyPr wrap="square">
            <a:spAutoFit/>
          </a:bodyPr>
          <a:lstStyle/>
          <a:p>
            <a:r>
              <a:rPr lang="en-US" sz="3600" b="1" dirty="0" smtClean="0">
                <a:solidFill>
                  <a:schemeClr val="tx1"/>
                </a:solidFill>
                <a:latin typeface="Calibri" pitchFamily="34" charset="0"/>
              </a:rPr>
              <a:t>CLIR with Comparable Corpora</a:t>
            </a:r>
          </a:p>
        </p:txBody>
      </p:sp>
      <p:sp>
        <p:nvSpPr>
          <p:cNvPr id="80"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43</a:t>
            </a:fld>
            <a:endParaRPr lang="en-US" dirty="0"/>
          </a:p>
        </p:txBody>
      </p:sp>
      <p:sp>
        <p:nvSpPr>
          <p:cNvPr id="18" name="Rectangle 17"/>
          <p:cNvSpPr/>
          <p:nvPr/>
        </p:nvSpPr>
        <p:spPr>
          <a:xfrm>
            <a:off x="685800" y="381000"/>
            <a:ext cx="7467600" cy="1261884"/>
          </a:xfrm>
          <a:prstGeom prst="rect">
            <a:avLst/>
          </a:prstGeom>
        </p:spPr>
        <p:txBody>
          <a:bodyPr wrap="square">
            <a:spAutoFit/>
          </a:bodyPr>
          <a:lstStyle/>
          <a:p>
            <a:r>
              <a:rPr lang="en-US" sz="4000" b="1" dirty="0" smtClean="0">
                <a:solidFill>
                  <a:schemeClr val="tx1"/>
                </a:solidFill>
                <a:latin typeface="Calibri" pitchFamily="34" charset="0"/>
              </a:rPr>
              <a:t>Step 2</a:t>
            </a:r>
            <a:r>
              <a:rPr lang="en-US" sz="4000" dirty="0" smtClean="0">
                <a:solidFill>
                  <a:schemeClr val="tx1"/>
                </a:solidFill>
                <a:latin typeface="Calibri" pitchFamily="34" charset="0"/>
              </a:rPr>
              <a:t>: </a:t>
            </a:r>
            <a:r>
              <a:rPr lang="en-US" sz="3600" dirty="0" smtClean="0">
                <a:solidFill>
                  <a:schemeClr val="tx1"/>
                </a:solidFill>
                <a:latin typeface="Calibri" pitchFamily="34" charset="0"/>
              </a:rPr>
              <a:t>Estimate Word Translation Probabilities</a:t>
            </a:r>
          </a:p>
        </p:txBody>
      </p:sp>
      <p:sp>
        <p:nvSpPr>
          <p:cNvPr id="20" name="Rectangle 3"/>
          <p:cNvSpPr txBox="1">
            <a:spLocks noChangeArrowheads="1"/>
          </p:cNvSpPr>
          <p:nvPr/>
        </p:nvSpPr>
        <p:spPr>
          <a:xfrm>
            <a:off x="762000" y="2286000"/>
            <a:ext cx="8229600" cy="609600"/>
          </a:xfrm>
          <a:prstGeom prst="rect">
            <a:avLst/>
          </a:prstGeom>
        </p:spPr>
        <p:txBody>
          <a:bodyPr/>
          <a:lstStyle/>
          <a:p>
            <a:pPr marL="342900" lvl="0" indent="-342900" algn="l" eaLnBrk="1" hangingPunct="1">
              <a:spcBef>
                <a:spcPct val="20000"/>
              </a:spcBef>
              <a:buClr>
                <a:srgbClr val="666699"/>
              </a:buClr>
              <a:buFont typeface="Wingdings" pitchFamily="2" charset="2"/>
              <a:buChar char="§"/>
            </a:pPr>
            <a:r>
              <a:rPr lang="en-US" sz="2400" dirty="0" smtClean="0">
                <a:solidFill>
                  <a:schemeClr val="tx1"/>
                </a:solidFill>
                <a:latin typeface="Calibri" pitchFamily="34" charset="0"/>
              </a:rPr>
              <a:t>Use normalized raw correlation scores</a:t>
            </a:r>
          </a:p>
          <a:p>
            <a:pPr marL="342900" lvl="0" indent="-342900" algn="l" eaLnBrk="1" hangingPunct="1">
              <a:spcBef>
                <a:spcPct val="20000"/>
              </a:spcBef>
              <a:buClr>
                <a:srgbClr val="666699"/>
              </a:buClr>
              <a:buFont typeface="Wingdings" pitchFamily="2" charset="2"/>
              <a:buChar char="§"/>
            </a:pPr>
            <a:endParaRPr lang="en-US" sz="1800" dirty="0" smtClean="0">
              <a:solidFill>
                <a:schemeClr val="tx1"/>
              </a:solidFill>
              <a:latin typeface="Calibri" pitchFamily="34" charset="0"/>
            </a:endParaRPr>
          </a:p>
          <a:p>
            <a:pPr marL="800100" lvl="1" indent="-342900" algn="l" eaLnBrk="1" hangingPunct="1">
              <a:spcBef>
                <a:spcPct val="20000"/>
              </a:spcBef>
              <a:buClr>
                <a:srgbClr val="666699"/>
              </a:buClr>
              <a:buFont typeface="Arial" pitchFamily="34" charset="0"/>
              <a:buChar char="•"/>
            </a:pPr>
            <a:endParaRPr lang="en-US" sz="2500" dirty="0" smtClean="0">
              <a:solidFill>
                <a:schemeClr val="tx1"/>
              </a:solidFill>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21" name="Freeform 128"/>
          <p:cNvSpPr>
            <a:spLocks/>
          </p:cNvSpPr>
          <p:nvPr/>
        </p:nvSpPr>
        <p:spPr bwMode="auto">
          <a:xfrm>
            <a:off x="4495800" y="3270250"/>
            <a:ext cx="1295400" cy="317500"/>
          </a:xfrm>
          <a:custGeom>
            <a:avLst/>
            <a:gdLst/>
            <a:ahLst/>
            <a:cxnLst>
              <a:cxn ang="0">
                <a:pos x="816" y="200"/>
              </a:cxn>
              <a:cxn ang="0">
                <a:pos x="336" y="8"/>
              </a:cxn>
              <a:cxn ang="0">
                <a:pos x="0" y="152"/>
              </a:cxn>
            </a:cxnLst>
            <a:rect l="0" t="0" r="r" b="b"/>
            <a:pathLst>
              <a:path w="816" h="200">
                <a:moveTo>
                  <a:pt x="816" y="200"/>
                </a:moveTo>
                <a:cubicBezTo>
                  <a:pt x="644" y="108"/>
                  <a:pt x="472" y="16"/>
                  <a:pt x="336" y="8"/>
                </a:cubicBezTo>
                <a:cubicBezTo>
                  <a:pt x="200" y="0"/>
                  <a:pt x="56" y="128"/>
                  <a:pt x="0" y="152"/>
                </a:cubicBezTo>
              </a:path>
            </a:pathLst>
          </a:custGeom>
          <a:noFill/>
          <a:ln w="25400" cap="flat" cmpd="sng">
            <a:solidFill>
              <a:schemeClr val="tx1"/>
            </a:solidFill>
            <a:prstDash val="dash"/>
            <a:round/>
            <a:headEnd/>
            <a:tailEnd type="triangle" w="lg" len="lg"/>
          </a:ln>
          <a:effectLst/>
        </p:spPr>
        <p:txBody>
          <a:bodyPr wrap="none" anchor="ctr"/>
          <a:lstStyle/>
          <a:p>
            <a:endParaRPr lang="en-US"/>
          </a:p>
        </p:txBody>
      </p:sp>
      <p:sp>
        <p:nvSpPr>
          <p:cNvPr id="23" name="Freeform 129"/>
          <p:cNvSpPr>
            <a:spLocks/>
          </p:cNvSpPr>
          <p:nvPr/>
        </p:nvSpPr>
        <p:spPr bwMode="auto">
          <a:xfrm rot="-285818">
            <a:off x="4572000" y="4438650"/>
            <a:ext cx="1447800" cy="457200"/>
          </a:xfrm>
          <a:custGeom>
            <a:avLst/>
            <a:gdLst/>
            <a:ahLst/>
            <a:cxnLst>
              <a:cxn ang="0">
                <a:pos x="768" y="0"/>
              </a:cxn>
              <a:cxn ang="0">
                <a:pos x="336" y="192"/>
              </a:cxn>
              <a:cxn ang="0">
                <a:pos x="0" y="48"/>
              </a:cxn>
            </a:cxnLst>
            <a:rect l="0" t="0" r="r" b="b"/>
            <a:pathLst>
              <a:path w="768" h="200">
                <a:moveTo>
                  <a:pt x="768" y="0"/>
                </a:moveTo>
                <a:cubicBezTo>
                  <a:pt x="616" y="92"/>
                  <a:pt x="464" y="184"/>
                  <a:pt x="336" y="192"/>
                </a:cubicBezTo>
                <a:cubicBezTo>
                  <a:pt x="208" y="200"/>
                  <a:pt x="56" y="72"/>
                  <a:pt x="0" y="48"/>
                </a:cubicBezTo>
              </a:path>
            </a:pathLst>
          </a:custGeom>
          <a:noFill/>
          <a:ln w="25400" cap="flat" cmpd="sng">
            <a:solidFill>
              <a:schemeClr val="tx1"/>
            </a:solidFill>
            <a:prstDash val="dash"/>
            <a:round/>
            <a:headEnd/>
            <a:tailEnd type="triangle" w="lg" len="lg"/>
          </a:ln>
          <a:effectLst/>
        </p:spPr>
        <p:txBody>
          <a:bodyPr wrap="none" anchor="ctr"/>
          <a:lstStyle/>
          <a:p>
            <a:endParaRPr lang="en-US"/>
          </a:p>
        </p:txBody>
      </p:sp>
      <p:sp>
        <p:nvSpPr>
          <p:cNvPr id="24" name="Rectangle 127"/>
          <p:cNvSpPr>
            <a:spLocks noChangeArrowheads="1"/>
          </p:cNvSpPr>
          <p:nvPr/>
        </p:nvSpPr>
        <p:spPr bwMode="auto">
          <a:xfrm>
            <a:off x="5791200" y="3587750"/>
            <a:ext cx="1905000" cy="762000"/>
          </a:xfrm>
          <a:prstGeom prst="rect">
            <a:avLst/>
          </a:prstGeom>
          <a:noFill/>
          <a:ln w="12700" algn="ctr">
            <a:solidFill>
              <a:schemeClr val="tx1"/>
            </a:solidFill>
            <a:miter lim="800000"/>
            <a:headEnd/>
            <a:tailEnd/>
          </a:ln>
          <a:effectLst/>
        </p:spPr>
        <p:txBody>
          <a:bodyPr wrap="none" anchor="ctr"/>
          <a:lstStyle/>
          <a:p>
            <a:pPr algn="l"/>
            <a:r>
              <a:rPr lang="en-US" sz="2000" dirty="0">
                <a:solidFill>
                  <a:schemeClr val="tx1"/>
                </a:solidFill>
                <a:latin typeface="Calibri" pitchFamily="34" charset="0"/>
              </a:rPr>
              <a:t>Raw correlation</a:t>
            </a:r>
          </a:p>
          <a:p>
            <a:pPr algn="l"/>
            <a:r>
              <a:rPr lang="en-US" sz="2000" dirty="0">
                <a:solidFill>
                  <a:schemeClr val="tx1"/>
                </a:solidFill>
                <a:latin typeface="Calibri" pitchFamily="34" charset="0"/>
              </a:rPr>
              <a:t>scores</a:t>
            </a:r>
          </a:p>
        </p:txBody>
      </p:sp>
      <p:graphicFrame>
        <p:nvGraphicFramePr>
          <p:cNvPr id="26" name="Object 4"/>
          <p:cNvGraphicFramePr>
            <a:graphicFrameLocks noChangeAspect="1"/>
          </p:cNvGraphicFramePr>
          <p:nvPr/>
        </p:nvGraphicFramePr>
        <p:xfrm>
          <a:off x="1600200" y="3505200"/>
          <a:ext cx="3575050" cy="1162050"/>
        </p:xfrm>
        <a:graphic>
          <a:graphicData uri="http://schemas.openxmlformats.org/presentationml/2006/ole">
            <p:oleObj spid="_x0000_s111618" name="Equation" r:id="rId4" imgW="1523880" imgH="495000" progId="Equation.3">
              <p:embed/>
            </p:oleObj>
          </a:graphicData>
        </a:graphic>
      </p:graphicFrame>
      <p:sp>
        <p:nvSpPr>
          <p:cNvPr id="29"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44</a:t>
            </a:fld>
            <a:endParaRPr lang="en-US" dirty="0"/>
          </a:p>
        </p:txBody>
      </p:sp>
      <p:sp>
        <p:nvSpPr>
          <p:cNvPr id="18" name="Rectangle 17"/>
          <p:cNvSpPr/>
          <p:nvPr/>
        </p:nvSpPr>
        <p:spPr>
          <a:xfrm>
            <a:off x="685800" y="381000"/>
            <a:ext cx="7467600" cy="1200329"/>
          </a:xfrm>
          <a:prstGeom prst="rect">
            <a:avLst/>
          </a:prstGeom>
        </p:spPr>
        <p:txBody>
          <a:bodyPr wrap="square">
            <a:spAutoFit/>
          </a:bodyPr>
          <a:lstStyle/>
          <a:p>
            <a:r>
              <a:rPr lang="en-US" sz="3600" dirty="0" smtClean="0">
                <a:solidFill>
                  <a:schemeClr val="tx1"/>
                </a:solidFill>
                <a:latin typeface="Calibri" pitchFamily="34" charset="0"/>
              </a:rPr>
              <a:t>Estimate Word Translation Probabilities</a:t>
            </a:r>
          </a:p>
        </p:txBody>
      </p:sp>
      <p:sp>
        <p:nvSpPr>
          <p:cNvPr id="20" name="Rectangle 3"/>
          <p:cNvSpPr txBox="1">
            <a:spLocks noChangeArrowheads="1"/>
          </p:cNvSpPr>
          <p:nvPr/>
        </p:nvSpPr>
        <p:spPr>
          <a:xfrm>
            <a:off x="762000" y="2286000"/>
            <a:ext cx="8229600" cy="609600"/>
          </a:xfrm>
          <a:prstGeom prst="rect">
            <a:avLst/>
          </a:prstGeom>
        </p:spPr>
        <p:txBody>
          <a:bodyPr/>
          <a:lstStyle/>
          <a:p>
            <a:pPr marL="342900" lvl="0" indent="-342900" algn="l" eaLnBrk="1" hangingPunct="1">
              <a:spcBef>
                <a:spcPct val="20000"/>
              </a:spcBef>
              <a:buClr>
                <a:srgbClr val="666699"/>
              </a:buClr>
              <a:buFont typeface="Wingdings" pitchFamily="2" charset="2"/>
              <a:buChar char="§"/>
            </a:pPr>
            <a:r>
              <a:rPr lang="en-US" sz="2400" dirty="0" smtClean="0">
                <a:solidFill>
                  <a:schemeClr val="tx1"/>
                </a:solidFill>
                <a:latin typeface="Calibri" pitchFamily="34" charset="0"/>
              </a:rPr>
              <a:t>Use normalized raw correlation scores</a:t>
            </a:r>
          </a:p>
          <a:p>
            <a:pPr marL="342900" lvl="0" indent="-342900" algn="l" eaLnBrk="1" hangingPunct="1">
              <a:spcBef>
                <a:spcPct val="20000"/>
              </a:spcBef>
              <a:buClr>
                <a:srgbClr val="666699"/>
              </a:buClr>
              <a:buFont typeface="Wingdings" pitchFamily="2" charset="2"/>
              <a:buChar char="§"/>
            </a:pPr>
            <a:endParaRPr lang="en-US" sz="1800" dirty="0" smtClean="0">
              <a:solidFill>
                <a:schemeClr val="tx1"/>
              </a:solidFill>
              <a:latin typeface="Calibri" pitchFamily="34" charset="0"/>
            </a:endParaRPr>
          </a:p>
          <a:p>
            <a:pPr marL="800100" lvl="1" indent="-342900" algn="l" eaLnBrk="1" hangingPunct="1">
              <a:spcBef>
                <a:spcPct val="20000"/>
              </a:spcBef>
              <a:buClr>
                <a:srgbClr val="666699"/>
              </a:buClr>
              <a:buFont typeface="Arial" pitchFamily="34" charset="0"/>
              <a:buChar char="•"/>
            </a:pPr>
            <a:endParaRPr lang="en-US" sz="2500" dirty="0" smtClean="0">
              <a:solidFill>
                <a:schemeClr val="tx1"/>
              </a:solidFill>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noProof="0" dirty="0" smtClean="0">
              <a:ln>
                <a:noFill/>
              </a:ln>
              <a:solidFill>
                <a:schemeClr val="tx1"/>
              </a:solidFill>
              <a:effectLst/>
              <a:uLnTx/>
              <a:uFillTx/>
              <a:latin typeface="Calibri" pitchFamily="34" charset="0"/>
            </a:endParaRPr>
          </a:p>
          <a:p>
            <a:pPr marL="342900" marR="0" lvl="0" indent="-342900" algn="l" defTabSz="914400" rtl="0" eaLnBrk="1" fontAlgn="base" latinLnBrk="0" hangingPunct="1">
              <a:spcBef>
                <a:spcPct val="20000"/>
              </a:spcBef>
              <a:spcAft>
                <a:spcPct val="0"/>
              </a:spcAft>
              <a:buClr>
                <a:srgbClr val="666699"/>
              </a:buClr>
              <a:buSzTx/>
              <a:buFont typeface="Wingdings" pitchFamily="2" charset="2"/>
              <a:buChar char="§"/>
              <a:tabLst/>
              <a:defRPr/>
            </a:pPr>
            <a:endParaRPr kumimoji="0" lang="en-US" sz="2800" b="0" i="0" u="none" strike="noStrike" kern="0" cap="none" spc="0" normalizeH="0" baseline="0" noProof="0" dirty="0" smtClean="0">
              <a:ln>
                <a:noFill/>
              </a:ln>
              <a:solidFill>
                <a:schemeClr val="tx1"/>
              </a:solidFill>
              <a:effectLst/>
              <a:uLnTx/>
              <a:uFillTx/>
              <a:latin typeface="Calibri" pitchFamily="34" charset="0"/>
            </a:endParaRPr>
          </a:p>
        </p:txBody>
      </p:sp>
      <p:sp>
        <p:nvSpPr>
          <p:cNvPr id="21" name="Freeform 128"/>
          <p:cNvSpPr>
            <a:spLocks/>
          </p:cNvSpPr>
          <p:nvPr/>
        </p:nvSpPr>
        <p:spPr bwMode="auto">
          <a:xfrm>
            <a:off x="4495800" y="3270250"/>
            <a:ext cx="1295400" cy="317500"/>
          </a:xfrm>
          <a:custGeom>
            <a:avLst/>
            <a:gdLst/>
            <a:ahLst/>
            <a:cxnLst>
              <a:cxn ang="0">
                <a:pos x="816" y="200"/>
              </a:cxn>
              <a:cxn ang="0">
                <a:pos x="336" y="8"/>
              </a:cxn>
              <a:cxn ang="0">
                <a:pos x="0" y="152"/>
              </a:cxn>
            </a:cxnLst>
            <a:rect l="0" t="0" r="r" b="b"/>
            <a:pathLst>
              <a:path w="816" h="200">
                <a:moveTo>
                  <a:pt x="816" y="200"/>
                </a:moveTo>
                <a:cubicBezTo>
                  <a:pt x="644" y="108"/>
                  <a:pt x="472" y="16"/>
                  <a:pt x="336" y="8"/>
                </a:cubicBezTo>
                <a:cubicBezTo>
                  <a:pt x="200" y="0"/>
                  <a:pt x="56" y="128"/>
                  <a:pt x="0" y="152"/>
                </a:cubicBezTo>
              </a:path>
            </a:pathLst>
          </a:custGeom>
          <a:noFill/>
          <a:ln w="25400" cap="flat" cmpd="sng">
            <a:solidFill>
              <a:schemeClr val="tx1"/>
            </a:solidFill>
            <a:prstDash val="dash"/>
            <a:round/>
            <a:headEnd/>
            <a:tailEnd type="triangle" w="lg" len="lg"/>
          </a:ln>
          <a:effectLst/>
        </p:spPr>
        <p:txBody>
          <a:bodyPr wrap="none" anchor="ctr"/>
          <a:lstStyle/>
          <a:p>
            <a:endParaRPr lang="en-US"/>
          </a:p>
        </p:txBody>
      </p:sp>
      <p:sp>
        <p:nvSpPr>
          <p:cNvPr id="23" name="Freeform 129"/>
          <p:cNvSpPr>
            <a:spLocks/>
          </p:cNvSpPr>
          <p:nvPr/>
        </p:nvSpPr>
        <p:spPr bwMode="auto">
          <a:xfrm rot="-285818">
            <a:off x="4572000" y="4438650"/>
            <a:ext cx="1447800" cy="457200"/>
          </a:xfrm>
          <a:custGeom>
            <a:avLst/>
            <a:gdLst/>
            <a:ahLst/>
            <a:cxnLst>
              <a:cxn ang="0">
                <a:pos x="768" y="0"/>
              </a:cxn>
              <a:cxn ang="0">
                <a:pos x="336" y="192"/>
              </a:cxn>
              <a:cxn ang="0">
                <a:pos x="0" y="48"/>
              </a:cxn>
            </a:cxnLst>
            <a:rect l="0" t="0" r="r" b="b"/>
            <a:pathLst>
              <a:path w="768" h="200">
                <a:moveTo>
                  <a:pt x="768" y="0"/>
                </a:moveTo>
                <a:cubicBezTo>
                  <a:pt x="616" y="92"/>
                  <a:pt x="464" y="184"/>
                  <a:pt x="336" y="192"/>
                </a:cubicBezTo>
                <a:cubicBezTo>
                  <a:pt x="208" y="200"/>
                  <a:pt x="56" y="72"/>
                  <a:pt x="0" y="48"/>
                </a:cubicBezTo>
              </a:path>
            </a:pathLst>
          </a:custGeom>
          <a:noFill/>
          <a:ln w="25400" cap="flat" cmpd="sng">
            <a:solidFill>
              <a:schemeClr val="tx1"/>
            </a:solidFill>
            <a:prstDash val="dash"/>
            <a:round/>
            <a:headEnd/>
            <a:tailEnd type="triangle" w="lg" len="lg"/>
          </a:ln>
          <a:effectLst/>
        </p:spPr>
        <p:txBody>
          <a:bodyPr wrap="none" anchor="ctr"/>
          <a:lstStyle/>
          <a:p>
            <a:endParaRPr lang="en-US"/>
          </a:p>
        </p:txBody>
      </p:sp>
      <p:sp>
        <p:nvSpPr>
          <p:cNvPr id="24" name="Rectangle 127"/>
          <p:cNvSpPr>
            <a:spLocks noChangeArrowheads="1"/>
          </p:cNvSpPr>
          <p:nvPr/>
        </p:nvSpPr>
        <p:spPr bwMode="auto">
          <a:xfrm>
            <a:off x="5791200" y="3587750"/>
            <a:ext cx="1905000" cy="762000"/>
          </a:xfrm>
          <a:prstGeom prst="rect">
            <a:avLst/>
          </a:prstGeom>
          <a:noFill/>
          <a:ln w="12700" algn="ctr">
            <a:solidFill>
              <a:schemeClr val="tx1"/>
            </a:solidFill>
            <a:miter lim="800000"/>
            <a:headEnd/>
            <a:tailEnd/>
          </a:ln>
          <a:effectLst/>
        </p:spPr>
        <p:txBody>
          <a:bodyPr wrap="none" anchor="ctr"/>
          <a:lstStyle/>
          <a:p>
            <a:pPr algn="l"/>
            <a:r>
              <a:rPr lang="en-US" sz="2000" dirty="0">
                <a:solidFill>
                  <a:schemeClr val="tx1"/>
                </a:solidFill>
                <a:latin typeface="Calibri" pitchFamily="34" charset="0"/>
              </a:rPr>
              <a:t>Raw correlation</a:t>
            </a:r>
          </a:p>
          <a:p>
            <a:pPr algn="l"/>
            <a:r>
              <a:rPr lang="en-US" sz="2000" dirty="0">
                <a:solidFill>
                  <a:schemeClr val="tx1"/>
                </a:solidFill>
                <a:latin typeface="Calibri" pitchFamily="34" charset="0"/>
              </a:rPr>
              <a:t>scores</a:t>
            </a:r>
          </a:p>
        </p:txBody>
      </p:sp>
      <p:graphicFrame>
        <p:nvGraphicFramePr>
          <p:cNvPr id="26" name="Object 4"/>
          <p:cNvGraphicFramePr>
            <a:graphicFrameLocks noChangeAspect="1"/>
          </p:cNvGraphicFramePr>
          <p:nvPr/>
        </p:nvGraphicFramePr>
        <p:xfrm>
          <a:off x="1600200" y="3505200"/>
          <a:ext cx="3575050" cy="1162050"/>
        </p:xfrm>
        <a:graphic>
          <a:graphicData uri="http://schemas.openxmlformats.org/presentationml/2006/ole">
            <p:oleObj spid="_x0000_s112642" name="Equation" r:id="rId4" imgW="1523880" imgH="495000" progId="Equation.3">
              <p:embed/>
            </p:oleObj>
          </a:graphicData>
        </a:graphic>
      </p:graphicFrame>
      <p:graphicFrame>
        <p:nvGraphicFramePr>
          <p:cNvPr id="10" name="Table 9"/>
          <p:cNvGraphicFramePr>
            <a:graphicFrameLocks noGrp="1"/>
          </p:cNvGraphicFramePr>
          <p:nvPr/>
        </p:nvGraphicFramePr>
        <p:xfrm>
          <a:off x="838200" y="2895600"/>
          <a:ext cx="7239000" cy="3235960"/>
        </p:xfrm>
        <a:graphic>
          <a:graphicData uri="http://schemas.openxmlformats.org/drawingml/2006/table">
            <a:tbl>
              <a:tblPr firstRow="1" bandRow="1">
                <a:tableStyleId>{7DF18680-E054-41AD-8BC1-D1AEF772440D}</a:tableStyleId>
              </a:tblPr>
              <a:tblGrid>
                <a:gridCol w="1477347"/>
                <a:gridCol w="1477347"/>
                <a:gridCol w="1625082"/>
                <a:gridCol w="1329612"/>
                <a:gridCol w="1329612"/>
              </a:tblGrid>
              <a:tr h="370840">
                <a:tc>
                  <a:txBody>
                    <a:bodyPr/>
                    <a:lstStyle/>
                    <a:p>
                      <a:pPr algn="ctr"/>
                      <a:r>
                        <a:rPr lang="en-US" b="0" dirty="0" smtClean="0">
                          <a:solidFill>
                            <a:schemeClr val="tx1"/>
                          </a:solidFill>
                          <a:latin typeface="Calibri" pitchFamily="34" charset="0"/>
                        </a:rPr>
                        <a:t>English Word</a:t>
                      </a:r>
                      <a:endParaRPr lang="en-US" b="0" dirty="0">
                        <a:solidFill>
                          <a:schemeClr val="tx1"/>
                        </a:solidFill>
                        <a:latin typeface="Calibri" pitchFamily="34" charset="0"/>
                      </a:endParaRPr>
                    </a:p>
                  </a:txBody>
                  <a:tcPr anchor="ctr"/>
                </a:tc>
                <a:tc>
                  <a:txBody>
                    <a:bodyPr/>
                    <a:lstStyle/>
                    <a:p>
                      <a:pPr algn="ctr"/>
                      <a:r>
                        <a:rPr lang="en-US" b="0" dirty="0" smtClean="0">
                          <a:solidFill>
                            <a:schemeClr val="tx1"/>
                          </a:solidFill>
                          <a:latin typeface="Calibri" pitchFamily="34" charset="0"/>
                        </a:rPr>
                        <a:t>Persian</a:t>
                      </a:r>
                      <a:r>
                        <a:rPr lang="en-US" b="0" baseline="0" dirty="0" smtClean="0">
                          <a:solidFill>
                            <a:schemeClr val="tx1"/>
                          </a:solidFill>
                          <a:latin typeface="Calibri" pitchFamily="34" charset="0"/>
                        </a:rPr>
                        <a:t> Word</a:t>
                      </a:r>
                      <a:endParaRPr lang="en-US" b="0" dirty="0">
                        <a:solidFill>
                          <a:schemeClr val="tx1"/>
                        </a:solidFill>
                        <a:latin typeface="Calibri"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latin typeface="Calibri" pitchFamily="34" charset="0"/>
                        </a:rPr>
                        <a:t>Google translation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cap="none" normalizeH="0" baseline="0" dirty="0" smtClean="0">
                          <a:ln>
                            <a:noFill/>
                          </a:ln>
                          <a:solidFill>
                            <a:schemeClr val="tx1"/>
                          </a:solidFill>
                          <a:effectLst/>
                          <a:latin typeface="Calibri" pitchFamily="34" charset="0"/>
                        </a:rPr>
                        <a:t>Raw Score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cap="none" normalizeH="0" baseline="0" dirty="0" smtClean="0">
                          <a:ln>
                            <a:noFill/>
                          </a:ln>
                          <a:solidFill>
                            <a:schemeClr val="tx1"/>
                          </a:solidFill>
                          <a:effectLst/>
                          <a:latin typeface="Calibri" pitchFamily="34" charset="0"/>
                        </a:rPr>
                        <a:t>Translation Probability</a:t>
                      </a:r>
                    </a:p>
                  </a:txBody>
                  <a:tcPr anchor="ctr"/>
                </a:tc>
              </a:tr>
              <a:tr h="370840">
                <a:tc rowSpan="7">
                  <a:txBody>
                    <a:bodyPr/>
                    <a:lstStyle/>
                    <a:p>
                      <a:pPr algn="ctr"/>
                      <a:r>
                        <a:rPr lang="en-US" sz="2000" b="1" dirty="0" smtClean="0">
                          <a:latin typeface="Calibri" pitchFamily="34" charset="0"/>
                        </a:rPr>
                        <a:t>Cancer</a:t>
                      </a:r>
                      <a:endParaRPr lang="en-US" sz="2000" b="1" dirty="0">
                        <a:latin typeface="Calibri" pitchFamily="34" charset="0"/>
                      </a:endParaRPr>
                    </a:p>
                  </a:txBody>
                  <a:tcPr anchor="ctr"/>
                </a:tc>
                <a:tc>
                  <a:txBody>
                    <a:bodyPr/>
                    <a:lstStyle/>
                    <a:p>
                      <a:pPr algn="ctr"/>
                      <a:r>
                        <a:rPr lang="fa-IR" dirty="0" smtClean="0">
                          <a:latin typeface="Calibri" pitchFamily="34" charset="0"/>
                        </a:rPr>
                        <a:t>سرطان</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Cancer</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80.7</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0.077</a:t>
                      </a:r>
                    </a:p>
                  </a:txBody>
                  <a:tcPr marL="9525" marR="9525" marT="9525" marB="0" anchor="b"/>
                </a:tc>
              </a:tr>
              <a:tr h="370840">
                <a:tc vMerge="1">
                  <a:txBody>
                    <a:bodyPr/>
                    <a:lstStyle/>
                    <a:p>
                      <a:endParaRPr lang="en-US" dirty="0"/>
                    </a:p>
                  </a:txBody>
                  <a:tcPr/>
                </a:tc>
                <a:tc>
                  <a:txBody>
                    <a:bodyPr/>
                    <a:lstStyle/>
                    <a:p>
                      <a:pPr algn="ctr"/>
                      <a:r>
                        <a:rPr lang="fa-IR" dirty="0" smtClean="0">
                          <a:latin typeface="Calibri" pitchFamily="34" charset="0"/>
                        </a:rPr>
                        <a:t>بیماری</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Disease</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52</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0.049</a:t>
                      </a:r>
                    </a:p>
                  </a:txBody>
                  <a:tcPr marL="9525" marR="9525" marT="9525" marB="0" anchor="b"/>
                </a:tc>
              </a:tr>
              <a:tr h="370840">
                <a:tc vMerge="1">
                  <a:txBody>
                    <a:bodyPr/>
                    <a:lstStyle/>
                    <a:p>
                      <a:endParaRPr lang="en-US" dirty="0"/>
                    </a:p>
                  </a:txBody>
                  <a:tcPr/>
                </a:tc>
                <a:tc>
                  <a:txBody>
                    <a:bodyPr/>
                    <a:lstStyle/>
                    <a:p>
                      <a:pPr algn="ctr"/>
                      <a:r>
                        <a:rPr lang="fa-IR" dirty="0" smtClean="0">
                          <a:latin typeface="Calibri" pitchFamily="34" charset="0"/>
                        </a:rPr>
                        <a:t>بدن</a:t>
                      </a:r>
                      <a:endParaRPr lang="en-US" dirty="0">
                        <a:latin typeface="Calibri" pitchFamily="34" charset="0"/>
                      </a:endParaRPr>
                    </a:p>
                  </a:txBody>
                  <a:tcPr/>
                </a:tc>
                <a:tc>
                  <a:txBody>
                    <a:bodyPr/>
                    <a:lstStyle/>
                    <a:p>
                      <a:pPr algn="ctr" fontAlgn="b"/>
                      <a:r>
                        <a:rPr lang="en-US" sz="1800" b="0" i="0" u="none" strike="noStrike" dirty="0">
                          <a:solidFill>
                            <a:srgbClr val="000000"/>
                          </a:solidFill>
                          <a:latin typeface="Calibri" pitchFamily="34" charset="0"/>
                        </a:rPr>
                        <a:t>Body</a:t>
                      </a: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51.2</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0.049</a:t>
                      </a:r>
                    </a:p>
                  </a:txBody>
                  <a:tcPr marL="9525" marR="9525" marT="9525" marB="0" anchor="b"/>
                </a:tc>
              </a:tr>
              <a:tr h="370840">
                <a:tc vMerge="1">
                  <a:txBody>
                    <a:bodyPr/>
                    <a:lstStyle/>
                    <a:p>
                      <a:endParaRPr lang="en-US" dirty="0"/>
                    </a:p>
                  </a:txBody>
                  <a:tcPr/>
                </a:tc>
                <a:tc>
                  <a:txBody>
                    <a:bodyPr/>
                    <a:lstStyle/>
                    <a:p>
                      <a:pPr algn="ctr"/>
                      <a:r>
                        <a:rPr lang="fa-IR" dirty="0" smtClean="0">
                          <a:latin typeface="Calibri" pitchFamily="34" charset="0"/>
                        </a:rPr>
                        <a:t>سلول</a:t>
                      </a:r>
                      <a:endParaRPr lang="en-US" dirty="0">
                        <a:latin typeface="Calibri" pitchFamily="34" charset="0"/>
                      </a:endParaRPr>
                    </a:p>
                  </a:txBody>
                  <a:tcPr/>
                </a:tc>
                <a:tc>
                  <a:txBody>
                    <a:bodyPr/>
                    <a:lstStyle/>
                    <a:p>
                      <a:pPr algn="ctr" fontAlgn="b"/>
                      <a:r>
                        <a:rPr lang="en-US" sz="1800" b="0" i="0" u="none" strike="noStrike" dirty="0" smtClean="0">
                          <a:solidFill>
                            <a:srgbClr val="000000"/>
                          </a:solidFill>
                          <a:latin typeface="Calibri" pitchFamily="34" charset="0"/>
                        </a:rPr>
                        <a:t>Cell</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43.7</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0.041</a:t>
                      </a:r>
                    </a:p>
                  </a:txBody>
                  <a:tcPr marL="9525" marR="9525" marT="9525" marB="0" anchor="b"/>
                </a:tc>
              </a:tr>
              <a:tr h="370840">
                <a:tc vMerge="1">
                  <a:txBody>
                    <a:bodyPr/>
                    <a:lstStyle/>
                    <a:p>
                      <a:endParaRPr lang="en-US" dirty="0"/>
                    </a:p>
                  </a:txBody>
                  <a:tcPr/>
                </a:tc>
                <a:tc>
                  <a:txBody>
                    <a:bodyPr/>
                    <a:lstStyle/>
                    <a:p>
                      <a:pPr algn="ctr"/>
                      <a:r>
                        <a:rPr lang="fa-IR" dirty="0" smtClean="0">
                          <a:latin typeface="Calibri" pitchFamily="34" charset="0"/>
                        </a:rPr>
                        <a:t>مبتلا</a:t>
                      </a:r>
                      <a:endParaRPr lang="en-US" dirty="0">
                        <a:latin typeface="Calibri" pitchFamily="34" charset="0"/>
                      </a:endParaRPr>
                    </a:p>
                  </a:txBody>
                  <a:tcPr/>
                </a:tc>
                <a:tc>
                  <a:txBody>
                    <a:bodyPr/>
                    <a:lstStyle/>
                    <a:p>
                      <a:pPr algn="ctr" fontAlgn="b"/>
                      <a:r>
                        <a:rPr lang="en-US" sz="1800" b="0" i="0" u="none" strike="noStrike" kern="1200" dirty="0" smtClean="0">
                          <a:solidFill>
                            <a:srgbClr val="000000"/>
                          </a:solidFill>
                          <a:latin typeface="Calibri" pitchFamily="34" charset="0"/>
                          <a:ea typeface="+mn-ea"/>
                          <a:cs typeface="+mn-cs"/>
                        </a:rPr>
                        <a:t>Suffering</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41.6</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0.039</a:t>
                      </a:r>
                    </a:p>
                  </a:txBody>
                  <a:tcPr marL="9525" marR="9525" marT="9525" marB="0" anchor="b"/>
                </a:tc>
              </a:tr>
              <a:tr h="370840">
                <a:tc vMerge="1">
                  <a:txBody>
                    <a:bodyPr/>
                    <a:lstStyle/>
                    <a:p>
                      <a:pPr algn="ctr"/>
                      <a:endParaRPr lang="en-US" sz="2000" b="1" dirty="0">
                        <a:latin typeface="Calibri" pitchFamily="34" charset="0"/>
                      </a:endParaRPr>
                    </a:p>
                  </a:txBody>
                  <a:tcPr anchor="ctr"/>
                </a:tc>
                <a:tc>
                  <a:txBody>
                    <a:bodyPr/>
                    <a:lstStyle/>
                    <a:p>
                      <a:pPr algn="ctr"/>
                      <a:r>
                        <a:rPr lang="fa-IR" dirty="0" smtClean="0">
                          <a:latin typeface="Calibri" pitchFamily="34" charset="0"/>
                        </a:rPr>
                        <a:t>درمان</a:t>
                      </a:r>
                      <a:endParaRPr lang="en-US" dirty="0">
                        <a:latin typeface="Calibri" pitchFamily="34" charset="0"/>
                      </a:endParaRPr>
                    </a:p>
                  </a:txBody>
                  <a:tcPr/>
                </a:tc>
                <a:tc>
                  <a:txBody>
                    <a:bodyPr/>
                    <a:lstStyle/>
                    <a:p>
                      <a:pPr algn="ctr" fontAlgn="b"/>
                      <a:r>
                        <a:rPr lang="en-US" sz="1800" b="0" i="0" u="none" strike="noStrike" kern="1200" dirty="0" smtClean="0">
                          <a:solidFill>
                            <a:srgbClr val="000000"/>
                          </a:solidFill>
                          <a:latin typeface="Calibri" pitchFamily="34" charset="0"/>
                          <a:ea typeface="+mn-ea"/>
                          <a:cs typeface="+mn-cs"/>
                        </a:rPr>
                        <a:t>Treatment</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36.9</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0.038</a:t>
                      </a:r>
                    </a:p>
                  </a:txBody>
                  <a:tcPr marL="9525" marR="9525" marT="9525" marB="0" anchor="b"/>
                </a:tc>
              </a:tr>
              <a:tr h="370840">
                <a:tc vMerge="1">
                  <a:txBody>
                    <a:bodyPr/>
                    <a:lstStyle/>
                    <a:p>
                      <a:pPr algn="ctr"/>
                      <a:endParaRPr lang="en-US" sz="2000" b="1" dirty="0">
                        <a:latin typeface="Calibri" pitchFamily="34" charset="0"/>
                      </a:endParaRPr>
                    </a:p>
                  </a:txBody>
                  <a:tcPr anchor="ctr"/>
                </a:tc>
                <a:tc>
                  <a:txBody>
                    <a:bodyPr/>
                    <a:lstStyle/>
                    <a:p>
                      <a:pPr algn="ctr"/>
                      <a:r>
                        <a:rPr lang="fa-IR" dirty="0" smtClean="0">
                          <a:latin typeface="Calibri" pitchFamily="34" charset="0"/>
                        </a:rPr>
                        <a:t>تحقيقات</a:t>
                      </a:r>
                      <a:endParaRPr lang="en-US" dirty="0">
                        <a:latin typeface="Calibri" pitchFamily="34" charset="0"/>
                      </a:endParaRPr>
                    </a:p>
                  </a:txBody>
                  <a:tcPr/>
                </a:tc>
                <a:tc>
                  <a:txBody>
                    <a:bodyPr/>
                    <a:lstStyle/>
                    <a:p>
                      <a:pPr algn="ctr" fontAlgn="b"/>
                      <a:r>
                        <a:rPr lang="en-US" sz="1800" b="0" i="0" u="none" strike="noStrike" kern="1200" dirty="0" smtClean="0">
                          <a:solidFill>
                            <a:srgbClr val="000000"/>
                          </a:solidFill>
                          <a:latin typeface="Calibri" pitchFamily="34" charset="0"/>
                          <a:ea typeface="+mn-ea"/>
                          <a:cs typeface="+mn-cs"/>
                        </a:rPr>
                        <a:t>Research</a:t>
                      </a:r>
                      <a:endParaRPr lang="en-US" sz="1800" b="0" i="0" u="none" strike="noStrike" kern="1200" dirty="0">
                        <a:solidFill>
                          <a:srgbClr val="000000"/>
                        </a:solidFill>
                        <a:latin typeface="Calibri" pitchFamily="34" charset="0"/>
                        <a:ea typeface="+mn-ea"/>
                        <a:cs typeface="+mn-cs"/>
                      </a:endParaRPr>
                    </a:p>
                  </a:txBody>
                  <a:tcPr marL="9525" marR="9525" marT="9525" marB="0" anchor="ctr"/>
                </a:tc>
                <a:tc>
                  <a:txBody>
                    <a:bodyPr/>
                    <a:lstStyle/>
                    <a:p>
                      <a:pPr algn="ctr" fontAlgn="b"/>
                      <a:r>
                        <a:rPr lang="en-US" sz="1800" b="0" i="0" u="none" strike="noStrike" dirty="0" smtClean="0">
                          <a:solidFill>
                            <a:srgbClr val="000000"/>
                          </a:solidFill>
                          <a:latin typeface="Calibri" pitchFamily="34" charset="0"/>
                        </a:rPr>
                        <a:t>35.2</a:t>
                      </a:r>
                      <a:endParaRPr lang="en-US" sz="1800" b="0" i="0" u="none" strike="noStrike" dirty="0">
                        <a:solidFill>
                          <a:srgbClr val="000000"/>
                        </a:solidFill>
                        <a:latin typeface="Calibri" pitchFamily="34" charset="0"/>
                      </a:endParaRPr>
                    </a:p>
                  </a:txBody>
                  <a:tcPr marL="9525" marR="9525" marT="9525" marB="0" anchor="ctr"/>
                </a:tc>
                <a:tc>
                  <a:txBody>
                    <a:bodyPr/>
                    <a:lstStyle/>
                    <a:p>
                      <a:pPr algn="ctr" fontAlgn="b"/>
                      <a:r>
                        <a:rPr lang="en-US" sz="1800" b="1" i="0" u="none" strike="noStrike" kern="1200" dirty="0" smtClean="0">
                          <a:solidFill>
                            <a:srgbClr val="C00000"/>
                          </a:solidFill>
                          <a:latin typeface="Calibri" pitchFamily="34" charset="0"/>
                          <a:ea typeface="+mn-ea"/>
                          <a:cs typeface="+mn-cs"/>
                        </a:rPr>
                        <a:t>0.034</a:t>
                      </a:r>
                    </a:p>
                  </a:txBody>
                  <a:tcPr marL="9525" marR="9525" marT="9525" marB="0" anchor="b"/>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p>
            <a:fld id="{EC6EF038-4104-4228-B3D4-499D143C3A94}" type="slidenum">
              <a:rPr lang="en-US">
                <a:latin typeface="Verdana" pitchFamily="34" charset="0"/>
              </a:rPr>
              <a:pPr/>
              <a:t>5</a:t>
            </a:fld>
            <a:endParaRPr lang="en-US">
              <a:latin typeface="Verdana" pitchFamily="34" charset="0"/>
            </a:endParaRPr>
          </a:p>
        </p:txBody>
      </p:sp>
      <p:sp>
        <p:nvSpPr>
          <p:cNvPr id="16" name="Right Arrow 15"/>
          <p:cNvSpPr/>
          <p:nvPr/>
        </p:nvSpPr>
        <p:spPr bwMode="auto">
          <a:xfrm>
            <a:off x="4267200" y="3037269"/>
            <a:ext cx="457200" cy="609600"/>
          </a:xfrm>
          <a:prstGeom prst="rightArrow">
            <a:avLst/>
          </a:prstGeom>
          <a:solidFill>
            <a:schemeClr val="bg2">
              <a:lumMod val="50000"/>
            </a:schemeClr>
          </a:solidFill>
          <a:ln>
            <a:solidFill>
              <a:schemeClr val="tx2">
                <a:lumMod val="75000"/>
                <a:lumOff val="25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pic>
        <p:nvPicPr>
          <p:cNvPr id="65537" name="Picture 1"/>
          <p:cNvPicPr>
            <a:picLocks noChangeAspect="1" noChangeArrowheads="1"/>
          </p:cNvPicPr>
          <p:nvPr/>
        </p:nvPicPr>
        <p:blipFill>
          <a:blip r:embed="rId3" cstate="print"/>
          <a:srcRect/>
          <a:stretch>
            <a:fillRect/>
          </a:stretch>
        </p:blipFill>
        <p:spPr bwMode="auto">
          <a:xfrm>
            <a:off x="304800" y="457200"/>
            <a:ext cx="8648700" cy="666750"/>
          </a:xfrm>
          <a:prstGeom prst="rect">
            <a:avLst/>
          </a:prstGeom>
          <a:noFill/>
          <a:ln w="9525">
            <a:noFill/>
            <a:miter lim="800000"/>
            <a:headEnd/>
            <a:tailEnd/>
          </a:ln>
        </p:spPr>
      </p:pic>
      <p:pic>
        <p:nvPicPr>
          <p:cNvPr id="65539" name="Picture 3"/>
          <p:cNvPicPr>
            <a:picLocks noChangeAspect="1" noChangeArrowheads="1"/>
          </p:cNvPicPr>
          <p:nvPr/>
        </p:nvPicPr>
        <p:blipFill>
          <a:blip r:embed="rId4" cstate="print"/>
          <a:srcRect/>
          <a:stretch>
            <a:fillRect/>
          </a:stretch>
        </p:blipFill>
        <p:spPr bwMode="auto">
          <a:xfrm>
            <a:off x="762000" y="2133600"/>
            <a:ext cx="3152775" cy="2181225"/>
          </a:xfrm>
          <a:prstGeom prst="rect">
            <a:avLst/>
          </a:prstGeom>
          <a:noFill/>
          <a:ln w="9525">
            <a:noFill/>
            <a:miter lim="800000"/>
            <a:headEnd/>
            <a:tailEnd/>
          </a:ln>
        </p:spPr>
      </p:pic>
      <p:pic>
        <p:nvPicPr>
          <p:cNvPr id="65540" name="Picture 4"/>
          <p:cNvPicPr>
            <a:picLocks noChangeAspect="1" noChangeArrowheads="1"/>
          </p:cNvPicPr>
          <p:nvPr/>
        </p:nvPicPr>
        <p:blipFill>
          <a:blip r:embed="rId5" cstate="print"/>
          <a:srcRect/>
          <a:stretch>
            <a:fillRect/>
          </a:stretch>
        </p:blipFill>
        <p:spPr bwMode="auto">
          <a:xfrm>
            <a:off x="4953000" y="1371600"/>
            <a:ext cx="3648075" cy="4362450"/>
          </a:xfrm>
          <a:prstGeom prst="rect">
            <a:avLst/>
          </a:prstGeom>
          <a:noFill/>
          <a:ln w="9525">
            <a:noFill/>
            <a:miter lim="800000"/>
            <a:headEnd/>
            <a:tailEnd/>
          </a:ln>
        </p:spPr>
      </p:pic>
      <p:sp>
        <p:nvSpPr>
          <p:cNvPr id="12"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6</a:t>
            </a:fld>
            <a:endParaRPr lang="en-US" dirty="0"/>
          </a:p>
        </p:txBody>
      </p:sp>
      <p:graphicFrame>
        <p:nvGraphicFramePr>
          <p:cNvPr id="16" name="Content Placeholder 6"/>
          <p:cNvGraphicFramePr>
            <a:graphicFrameLocks/>
          </p:cNvGraphicFramePr>
          <p:nvPr/>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7</a:t>
            </a:fld>
            <a:endParaRPr lang="en-US" dirty="0"/>
          </a:p>
        </p:txBody>
      </p:sp>
      <p:graphicFrame>
        <p:nvGraphicFramePr>
          <p:cNvPr id="5" name="Content Placeholder 6"/>
          <p:cNvGraphicFramePr>
            <a:graphicFrameLocks/>
          </p:cNvGraphicFramePr>
          <p:nvPr/>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8</a:t>
            </a:fld>
            <a:endParaRPr lang="en-US" dirty="0"/>
          </a:p>
        </p:txBody>
      </p:sp>
      <p:graphicFrame>
        <p:nvGraphicFramePr>
          <p:cNvPr id="16" name="Content Placeholder 6"/>
          <p:cNvGraphicFramePr>
            <a:graphicFrameLocks/>
          </p:cNvGraphicFramePr>
          <p:nvPr/>
        </p:nvGraphicFramePr>
        <p:xfrm>
          <a:off x="381000" y="754291"/>
          <a:ext cx="8153400" cy="57118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Freeform 11"/>
          <p:cNvSpPr/>
          <p:nvPr/>
        </p:nvSpPr>
        <p:spPr bwMode="auto">
          <a:xfrm rot="5400000" flipH="1">
            <a:off x="2311221" y="3340458"/>
            <a:ext cx="76200" cy="21336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13" name="Freeform 12"/>
          <p:cNvSpPr/>
          <p:nvPr/>
        </p:nvSpPr>
        <p:spPr bwMode="auto">
          <a:xfrm rot="5400000" flipH="1">
            <a:off x="6541395" y="3378558"/>
            <a:ext cx="76200" cy="2057400"/>
          </a:xfrm>
          <a:custGeom>
            <a:avLst/>
            <a:gdLst>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 name="connsiteX6" fmla="*/ 0 w 228600"/>
              <a:gd name="connsiteY6" fmla="*/ 0 h 2667000"/>
              <a:gd name="connsiteX0" fmla="*/ 0 w 228600"/>
              <a:gd name="connsiteY0" fmla="*/ 0 h 2667000"/>
              <a:gd name="connsiteX1" fmla="*/ 18983 w 228600"/>
              <a:gd name="connsiteY1" fmla="*/ 66 h 2667000"/>
              <a:gd name="connsiteX2" fmla="*/ 228600 w 228600"/>
              <a:gd name="connsiteY2" fmla="*/ 19050 h 2667000"/>
              <a:gd name="connsiteX3" fmla="*/ 228600 w 228600"/>
              <a:gd name="connsiteY3" fmla="*/ 2647951 h 2667000"/>
              <a:gd name="connsiteX4" fmla="*/ 18983 w 228600"/>
              <a:gd name="connsiteY4" fmla="*/ 2666934 h 2667000"/>
              <a:gd name="connsiteX5" fmla="*/ 0 w 228600"/>
              <a:gd name="connsiteY5" fmla="*/ 2667000 h 266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 h="2667000" stroke="0" extrusionOk="0">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lnTo>
                  <a:pt x="0" y="0"/>
                </a:lnTo>
                <a:close/>
              </a:path>
              <a:path w="228600" h="2667000" fill="none">
                <a:moveTo>
                  <a:pt x="0" y="0"/>
                </a:moveTo>
                <a:lnTo>
                  <a:pt x="18983" y="66"/>
                </a:lnTo>
                <a:cubicBezTo>
                  <a:pt x="137467" y="889"/>
                  <a:pt x="228602" y="9142"/>
                  <a:pt x="228600" y="19050"/>
                </a:cubicBezTo>
                <a:lnTo>
                  <a:pt x="228600" y="2647951"/>
                </a:lnTo>
                <a:cubicBezTo>
                  <a:pt x="228600" y="2657858"/>
                  <a:pt x="137465" y="2666112"/>
                  <a:pt x="18983" y="2666934"/>
                </a:cubicBezTo>
                <a:lnTo>
                  <a:pt x="0" y="2667000"/>
                </a:lnTo>
              </a:path>
            </a:pathLst>
          </a:custGeom>
          <a:ln>
            <a:solidFill>
              <a:srgbClr val="C0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bg1"/>
              </a:solidFill>
              <a:effectLst/>
              <a:latin typeface="Verdana" pitchFamily="112" charset="0"/>
            </a:endParaRPr>
          </a:p>
        </p:txBody>
      </p:sp>
      <p:sp>
        <p:nvSpPr>
          <p:cNvPr id="9"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BEFF87B-4EAB-4678-BFAD-00951806F2A2}" type="slidenum">
              <a:rPr lang="en-US" smtClean="0"/>
              <a:pPr>
                <a:defRPr/>
              </a:pPr>
              <a:t>9</a:t>
            </a:fld>
            <a:endParaRPr lang="en-US" dirty="0"/>
          </a:p>
        </p:txBody>
      </p:sp>
      <p:sp>
        <p:nvSpPr>
          <p:cNvPr id="7" name="Content Placeholder 2"/>
          <p:cNvSpPr txBox="1">
            <a:spLocks/>
          </p:cNvSpPr>
          <p:nvPr/>
        </p:nvSpPr>
        <p:spPr>
          <a:xfrm>
            <a:off x="762000" y="1905000"/>
            <a:ext cx="8001000" cy="4495800"/>
          </a:xfrm>
          <a:prstGeom prst="rect">
            <a:avLst/>
          </a:prstGeom>
        </p:spPr>
        <p:txBody>
          <a:bodyPr/>
          <a:lstStyle/>
          <a:p>
            <a:pPr marL="342900" lvl="0" indent="-342900" algn="l">
              <a:lnSpc>
                <a:spcPct val="150000"/>
              </a:lnSpc>
              <a:spcBef>
                <a:spcPct val="20000"/>
              </a:spcBef>
              <a:buClr>
                <a:srgbClr val="666699"/>
              </a:buClr>
              <a:buFont typeface="Wingdings" pitchFamily="2" charset="2"/>
              <a:buChar char="§"/>
              <a:defRPr/>
            </a:pPr>
            <a:r>
              <a:rPr lang="en-US" sz="2800" dirty="0" smtClean="0">
                <a:solidFill>
                  <a:schemeClr val="tx1"/>
                </a:solidFill>
                <a:latin typeface="Calibri" pitchFamily="34" charset="0"/>
              </a:rPr>
              <a:t>machine translators produce the best translation</a:t>
            </a:r>
          </a:p>
          <a:p>
            <a:pPr marL="342900" lvl="0" indent="-342900" algn="l">
              <a:lnSpc>
                <a:spcPct val="150000"/>
              </a:lnSpc>
              <a:spcBef>
                <a:spcPct val="20000"/>
              </a:spcBef>
              <a:buClr>
                <a:srgbClr val="666699"/>
              </a:buClr>
              <a:buFont typeface="Wingdings" pitchFamily="2" charset="2"/>
              <a:buChar char="§"/>
              <a:defRPr/>
            </a:pPr>
            <a:r>
              <a:rPr lang="en-US" sz="2800" kern="0" dirty="0" smtClean="0">
                <a:solidFill>
                  <a:schemeClr val="tx1"/>
                </a:solidFill>
                <a:latin typeface="Calibri" pitchFamily="34" charset="0"/>
              </a:rPr>
              <a:t>D</a:t>
            </a:r>
            <a:r>
              <a:rPr lang="en-US" sz="2800" dirty="0" smtClean="0">
                <a:solidFill>
                  <a:schemeClr val="tx1"/>
                </a:solidFill>
                <a:latin typeface="Calibri" pitchFamily="34" charset="0"/>
              </a:rPr>
              <a:t>isadvantages:</a:t>
            </a:r>
            <a:endParaRPr lang="en-US" sz="2800" kern="0" dirty="0" smtClean="0">
              <a:solidFill>
                <a:schemeClr val="tx1"/>
              </a:solidFill>
              <a:latin typeface="Calibri" pitchFamily="34" charset="0"/>
            </a:endParaRPr>
          </a:p>
          <a:p>
            <a:pPr marL="800100" lvl="1" indent="-342900" algn="l">
              <a:lnSpc>
                <a:spcPct val="150000"/>
              </a:lnSpc>
              <a:spcBef>
                <a:spcPct val="20000"/>
              </a:spcBef>
              <a:buClr>
                <a:srgbClr val="666699"/>
              </a:buClr>
              <a:buFont typeface="Arial" pitchFamily="34" charset="0"/>
              <a:buChar char="•"/>
              <a:defRPr/>
            </a:pPr>
            <a:r>
              <a:rPr lang="en-US" sz="2800" kern="0" dirty="0" smtClean="0">
                <a:solidFill>
                  <a:schemeClr val="tx1"/>
                </a:solidFill>
                <a:latin typeface="Calibri" pitchFamily="34" charset="0"/>
              </a:rPr>
              <a:t>Queries are list of keywords</a:t>
            </a:r>
          </a:p>
          <a:p>
            <a:pPr marL="800100" lvl="1" indent="-342900" algn="l">
              <a:lnSpc>
                <a:spcPct val="150000"/>
              </a:lnSpc>
              <a:spcBef>
                <a:spcPct val="20000"/>
              </a:spcBef>
              <a:buClr>
                <a:srgbClr val="666699"/>
              </a:buClr>
              <a:buFont typeface="Arial" pitchFamily="34" charset="0"/>
              <a:buChar char="•"/>
              <a:defRPr/>
            </a:pPr>
            <a:r>
              <a:rPr lang="en-US" sz="2800" kern="0" dirty="0" smtClean="0">
                <a:solidFill>
                  <a:schemeClr val="tx1"/>
                </a:solidFill>
                <a:latin typeface="Calibri" pitchFamily="34" charset="0"/>
              </a:rPr>
              <a:t>MT only return “the most likely” translation</a:t>
            </a:r>
          </a:p>
          <a:p>
            <a:pPr marL="800100" lvl="1" indent="-342900" algn="l">
              <a:lnSpc>
                <a:spcPct val="150000"/>
              </a:lnSpc>
              <a:spcBef>
                <a:spcPct val="20000"/>
              </a:spcBef>
              <a:buClr>
                <a:srgbClr val="666699"/>
              </a:buClr>
              <a:buFont typeface="Arial" pitchFamily="34" charset="0"/>
              <a:buChar char="•"/>
              <a:defRPr/>
            </a:pPr>
            <a:endParaRPr lang="en-US" sz="1000" kern="0" dirty="0" smtClean="0">
              <a:solidFill>
                <a:schemeClr val="tx1"/>
              </a:solidFill>
              <a:latin typeface="Calibri" pitchFamily="34" charset="0"/>
            </a:endParaRPr>
          </a:p>
          <a:p>
            <a:pPr marL="800100" lvl="1" indent="-342900" algn="l">
              <a:spcBef>
                <a:spcPct val="20000"/>
              </a:spcBef>
              <a:buClr>
                <a:srgbClr val="666699"/>
              </a:buClr>
              <a:buFont typeface="Wingdings" pitchFamily="2" charset="2"/>
              <a:buChar char="§"/>
              <a:defRPr/>
            </a:pPr>
            <a:endParaRPr lang="en-US" sz="2800" kern="0" dirty="0" smtClean="0">
              <a:solidFill>
                <a:schemeClr val="tx1"/>
              </a:solidFill>
              <a:latin typeface="Calibri" pitchFamily="34" charset="0"/>
            </a:endParaRPr>
          </a:p>
          <a:p>
            <a:pPr marL="800100" lvl="1" indent="-342900" algn="l">
              <a:spcBef>
                <a:spcPct val="20000"/>
              </a:spcBef>
              <a:buClr>
                <a:srgbClr val="666699"/>
              </a:buClr>
              <a:buFont typeface="Wingdings" pitchFamily="2" charset="2"/>
              <a:buChar char="§"/>
            </a:pPr>
            <a:endParaRPr kumimoji="0" lang="en-US" sz="2800" b="0" i="0" u="none" strike="noStrike" kern="0" cap="none" spc="0" normalizeH="0" baseline="0" noProof="0" dirty="0">
              <a:ln>
                <a:noFill/>
              </a:ln>
              <a:solidFill>
                <a:schemeClr val="tx1"/>
              </a:solidFill>
              <a:effectLst/>
              <a:uLnTx/>
              <a:uFillTx/>
              <a:latin typeface="Calibri" pitchFamily="34" charset="0"/>
            </a:endParaRPr>
          </a:p>
        </p:txBody>
      </p:sp>
      <p:sp>
        <p:nvSpPr>
          <p:cNvPr id="8" name="Rectangle 7"/>
          <p:cNvSpPr/>
          <p:nvPr/>
        </p:nvSpPr>
        <p:spPr>
          <a:xfrm>
            <a:off x="381000" y="533400"/>
            <a:ext cx="8382000" cy="1261884"/>
          </a:xfrm>
          <a:prstGeom prst="rect">
            <a:avLst/>
          </a:prstGeom>
        </p:spPr>
        <p:txBody>
          <a:bodyPr wrap="square">
            <a:spAutoFit/>
          </a:bodyPr>
          <a:lstStyle/>
          <a:p>
            <a:r>
              <a:rPr lang="en-US" sz="3600" b="1" dirty="0" smtClean="0">
                <a:solidFill>
                  <a:schemeClr val="tx1"/>
                </a:solidFill>
                <a:latin typeface="Calibri" pitchFamily="34" charset="0"/>
              </a:rPr>
              <a:t>Query Translation Using MT</a:t>
            </a:r>
          </a:p>
          <a:p>
            <a:endParaRPr lang="en-US" sz="4000" b="1" dirty="0">
              <a:solidFill>
                <a:schemeClr val="tx1"/>
              </a:solidFill>
              <a:latin typeface="Calibri" pitchFamily="34" charset="0"/>
            </a:endParaRPr>
          </a:p>
        </p:txBody>
      </p:sp>
      <p:sp>
        <p:nvSpPr>
          <p:cNvPr id="10" name="Rectangle 5"/>
          <p:cNvSpPr>
            <a:spLocks noGrp="1" noChangeArrowheads="1"/>
          </p:cNvSpPr>
          <p:nvPr>
            <p:ph type="ftr" sz="quarter" idx="3"/>
          </p:nvPr>
        </p:nvSpPr>
        <p:spPr bwMode="auto">
          <a:xfrm>
            <a:off x="381000" y="6400800"/>
            <a:ext cx="338328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eaLnBrk="1" hangingPunct="1">
              <a:defRPr sz="1000" smtClean="0">
                <a:solidFill>
                  <a:schemeClr val="tx1"/>
                </a:solidFill>
                <a:latin typeface="Verdana" pitchFamily="112" charset="0"/>
              </a:defRPr>
            </a:lvl1pPr>
          </a:lstStyle>
          <a:p>
            <a:pPr algn="l">
              <a:defRPr/>
            </a:pPr>
            <a:r>
              <a:rPr lang="en-US" sz="1200" dirty="0" smtClean="0">
                <a:latin typeface="Calibri" pitchFamily="34" charset="0"/>
              </a:rPr>
              <a:t>Creating a Persian-English Comparable Corpus</a:t>
            </a:r>
            <a:endParaRPr lang="en-US" sz="1200" dirty="0">
              <a:latin typeface="Calibri"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Level">
  <a:themeElements>
    <a:clrScheme name="Custom 2">
      <a:dk1>
        <a:srgbClr val="000000"/>
      </a:dk1>
      <a:lt1>
        <a:srgbClr val="FFFFFF"/>
      </a:lt1>
      <a:dk2>
        <a:srgbClr val="00192C"/>
      </a:dk2>
      <a:lt2>
        <a:srgbClr val="0F99FF"/>
      </a:lt2>
      <a:accent1>
        <a:srgbClr val="00406F"/>
      </a:accent1>
      <a:accent2>
        <a:srgbClr val="00406F"/>
      </a:accent2>
      <a:accent3>
        <a:srgbClr val="FFFFFF"/>
      </a:accent3>
      <a:accent4>
        <a:srgbClr val="000000"/>
      </a:accent4>
      <a:accent5>
        <a:srgbClr val="6699FF"/>
      </a:accent5>
      <a:accent6>
        <a:srgbClr val="002037"/>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Verdana" pitchFamily="112"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12992</TotalTime>
  <Words>1773</Words>
  <Application>Microsoft Office PowerPoint</Application>
  <PresentationFormat>On-screen Show (4:3)</PresentationFormat>
  <Paragraphs>687</Paragraphs>
  <Slides>44</Slides>
  <Notes>44</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57" baseType="lpstr">
      <vt:lpstr>Arial</vt:lpstr>
      <vt:lpstr>Calibri</vt:lpstr>
      <vt:lpstr>Impact</vt:lpstr>
      <vt:lpstr>Tahoma</vt:lpstr>
      <vt:lpstr>Wingdings</vt:lpstr>
      <vt:lpstr>Verdana</vt:lpstr>
      <vt:lpstr>Times New Roman</vt:lpstr>
      <vt:lpstr>B Koodak</vt:lpstr>
      <vt:lpstr>B Traffic</vt:lpstr>
      <vt:lpstr>Garamond</vt:lpstr>
      <vt:lpstr>Level</vt:lpstr>
      <vt:lpstr>ClipArt</vt:lpstr>
      <vt:lpstr>Equation</vt:lpstr>
      <vt:lpstr> Comparable Corpus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 Thank You</vt:lpstr>
      <vt:lpstr>Slide 39</vt:lpstr>
      <vt:lpstr>Slide 40</vt:lpstr>
      <vt:lpstr>Slide 41</vt:lpstr>
      <vt:lpstr>Slide 42</vt:lpstr>
      <vt:lpstr>Slide 43</vt:lpstr>
      <vt:lpstr>Slide 44</vt:lpstr>
    </vt:vector>
  </TitlesOfParts>
  <Company>Alexandre Klementiev</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Named Entity Discovery from Multilingual Corpora</dc:title>
  <dc:creator>Alexandre Klementiev</dc:creator>
  <cp:lastModifiedBy>Huma&amp;Mehdi</cp:lastModifiedBy>
  <cp:revision>474</cp:revision>
  <dcterms:created xsi:type="dcterms:W3CDTF">2006-12-06T22:53:09Z</dcterms:created>
  <dcterms:modified xsi:type="dcterms:W3CDTF">2010-11-24T08:22:26Z</dcterms:modified>
</cp:coreProperties>
</file>