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437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879" autoAdjust="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Case Statements and Selection Input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Box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List Box</a:t>
            </a:r>
          </a:p>
          <a:p>
            <a:pPr lvl="1"/>
            <a:r>
              <a:rPr lang="en-US" dirty="0" smtClean="0"/>
              <a:t>Design time list items</a:t>
            </a:r>
          </a:p>
        </p:txBody>
      </p:sp>
    </p:spTree>
    <p:extLst>
      <p:ext uri="{BB962C8B-B14F-4D97-AF65-F5344CB8AC3E}">
        <p14:creationId xmlns:p14="http://schemas.microsoft.com/office/powerpoint/2010/main" val="10765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Check boxes</a:t>
            </a:r>
            <a:r>
              <a:rPr lang="en-US" dirty="0" smtClean="0"/>
              <a:t> are like radio buttons, but multiple check boxes can be checked at once.</a:t>
            </a:r>
          </a:p>
          <a:p>
            <a:r>
              <a:rPr lang="en-US" dirty="0" smtClean="0"/>
              <a:t>They also have a checked property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chkTheCheckBox.Checked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The default event procedure for a check box 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CheckChanged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7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Box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Check Boxes</a:t>
            </a:r>
          </a:p>
          <a:p>
            <a:pPr lvl="1"/>
            <a:r>
              <a:rPr lang="en-US" smtClean="0"/>
              <a:t>Font Property</a:t>
            </a:r>
            <a:endParaRPr lang="en-US" dirty="0" smtClean="0"/>
          </a:p>
          <a:p>
            <a:pPr lvl="1"/>
            <a:r>
              <a:rPr lang="en-US" dirty="0" smtClean="0"/>
              <a:t>Font Class</a:t>
            </a:r>
          </a:p>
          <a:p>
            <a:pPr lvl="1"/>
            <a:r>
              <a:rPr lang="en-US" dirty="0" smtClean="0"/>
              <a:t>New Keyword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condition is either…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dirty="0" smtClean="0"/>
              <a:t>Relational Operators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&gt;=</a:t>
            </a:r>
          </a:p>
          <a:p>
            <a:r>
              <a:rPr lang="en-US" dirty="0" smtClean="0">
                <a:cs typeface="Courier New" pitchFamily="49" charset="0"/>
              </a:rPr>
              <a:t>Logical Operators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And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Or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Not</a:t>
            </a:r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8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Case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Sometimes you want to check if a variable is one of many values.  You can do this with If statements: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a As Integer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a = 1 Then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‘do something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2 Then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‘do something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 Then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‘do something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‘do something</a:t>
            </a:r>
          </a:p>
          <a:p>
            <a:r>
              <a:rPr lang="en-US" dirty="0" smtClean="0"/>
              <a:t>However, you can use </a:t>
            </a:r>
            <a:r>
              <a:rPr lang="en-US" u="sng" dirty="0" smtClean="0"/>
              <a:t>select case statements</a:t>
            </a:r>
            <a:r>
              <a:rPr lang="en-US" dirty="0" smtClean="0"/>
              <a:t>, instead to form a more logical decision structure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a As Integer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Case a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Case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‘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something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Case 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‘do something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Case 3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‘do something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Case 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‘do something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Select</a:t>
            </a:r>
          </a:p>
        </p:txBody>
      </p:sp>
    </p:spTree>
    <p:extLst>
      <p:ext uri="{BB962C8B-B14F-4D97-AF65-F5344CB8AC3E}">
        <p14:creationId xmlns:p14="http://schemas.microsoft.com/office/powerpoint/2010/main" val="311477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Case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Form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Case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selector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Case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valueList1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action1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valueList2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action2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actionOfLastResort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Select</a:t>
            </a:r>
          </a:p>
          <a:p>
            <a:r>
              <a:rPr lang="en-US" dirty="0" smtClean="0">
                <a:cs typeface="Courier New" pitchFamily="49" charset="0"/>
              </a:rPr>
              <a:t>The value lists can be literals, variables, expressions, or a range in the form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To b </a:t>
            </a:r>
            <a:r>
              <a:rPr lang="en-US" dirty="0" smtClean="0">
                <a:cs typeface="Courier New" pitchFamily="49" charset="0"/>
              </a:rPr>
              <a:t>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cs typeface="Courier New" pitchFamily="49" charset="0"/>
              </a:rPr>
              <a:t> are literals, variables, or expressions.</a:t>
            </a:r>
          </a:p>
          <a:p>
            <a:r>
              <a:rPr lang="en-US" dirty="0" smtClean="0">
                <a:cs typeface="Courier New" pitchFamily="49" charset="0"/>
              </a:rPr>
              <a:t>Value lists can also be multiple values separated by a comma, for instance you can have: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Case 1, 2, 5</a:t>
            </a:r>
          </a:p>
          <a:p>
            <a:r>
              <a:rPr lang="en-US" dirty="0" smtClean="0">
                <a:cs typeface="Courier New" pitchFamily="49" charset="0"/>
              </a:rPr>
              <a:t>This case will be executed if the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selector</a:t>
            </a:r>
            <a:r>
              <a:rPr lang="en-US" dirty="0" smtClean="0">
                <a:cs typeface="Courier New" pitchFamily="49" charset="0"/>
              </a:rPr>
              <a:t> is either 1, 2 or 5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12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Case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Select Case Statements	</a:t>
            </a:r>
          </a:p>
          <a:p>
            <a:pPr lvl="1"/>
            <a:r>
              <a:rPr lang="en-US" dirty="0" smtClean="0"/>
              <a:t>Ranges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Input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controls in VB ask the user to make selections from multiple choices.  Some Examples are:</a:t>
            </a:r>
          </a:p>
          <a:p>
            <a:pPr lvl="1"/>
            <a:r>
              <a:rPr lang="en-US" dirty="0" smtClean="0"/>
              <a:t>Radio Buttons</a:t>
            </a:r>
          </a:p>
          <a:p>
            <a:pPr lvl="1"/>
            <a:r>
              <a:rPr lang="en-US" dirty="0" smtClean="0"/>
              <a:t>Check Boxes</a:t>
            </a:r>
          </a:p>
          <a:p>
            <a:pPr lvl="1"/>
            <a:r>
              <a:rPr lang="en-US" dirty="0" smtClean="0"/>
              <a:t>List Boxes</a:t>
            </a:r>
          </a:p>
          <a:p>
            <a:r>
              <a:rPr lang="en-US" dirty="0" smtClean="0"/>
              <a:t>Radio buttons and check boxes can be grouped together using </a:t>
            </a:r>
            <a:r>
              <a:rPr lang="en-US" u="sng" dirty="0" smtClean="0"/>
              <a:t>group boxes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controls are inside of a group box, it is said that the controls are </a:t>
            </a:r>
            <a:r>
              <a:rPr lang="en-US" u="sng" dirty="0" smtClean="0"/>
              <a:t>attached</a:t>
            </a:r>
            <a:r>
              <a:rPr lang="en-US" dirty="0" smtClean="0"/>
              <a:t> to the group box.</a:t>
            </a:r>
          </a:p>
          <a:p>
            <a:pPr lvl="1"/>
            <a:r>
              <a:rPr lang="en-US" dirty="0" smtClean="0"/>
              <a:t>If multiple radio buttons are in the same group box, only one of them can be selected at a time.</a:t>
            </a:r>
          </a:p>
        </p:txBody>
      </p:sp>
    </p:spTree>
    <p:extLst>
      <p:ext uri="{BB962C8B-B14F-4D97-AF65-F5344CB8AC3E}">
        <p14:creationId xmlns:p14="http://schemas.microsoft.com/office/powerpoint/2010/main" val="388802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Buttons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Radio buttons</a:t>
            </a:r>
            <a:r>
              <a:rPr lang="en-US" dirty="0" smtClean="0"/>
              <a:t> are controls that when grouped, only one can be checked (selected) at a time. </a:t>
            </a:r>
          </a:p>
          <a:p>
            <a:r>
              <a:rPr lang="en-US" dirty="0" smtClean="0"/>
              <a:t>Radio buttons default event procedure 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CheckedChanged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This event happens when a radio button is either first checked or unchecked.</a:t>
            </a:r>
          </a:p>
          <a:p>
            <a:r>
              <a:rPr lang="en-US" dirty="0" smtClean="0"/>
              <a:t>Radio buttons have a property called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Checked</a:t>
            </a:r>
            <a:r>
              <a:rPr lang="en-US" dirty="0" smtClean="0"/>
              <a:t> that holds the </a:t>
            </a:r>
            <a:r>
              <a:rPr lang="en-US" dirty="0" err="1" smtClean="0"/>
              <a:t>boolean</a:t>
            </a:r>
            <a:r>
              <a:rPr lang="en-US" dirty="0" smtClean="0"/>
              <a:t> value of whether the box is checked or not.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radButton.Checked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You can set whether a radio button is checked or not checked with this property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radButton.Checked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True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radButton.Checked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False</a:t>
            </a:r>
          </a:p>
        </p:txBody>
      </p:sp>
    </p:spTree>
    <p:extLst>
      <p:ext uri="{BB962C8B-B14F-4D97-AF65-F5344CB8AC3E}">
        <p14:creationId xmlns:p14="http://schemas.microsoft.com/office/powerpoint/2010/main" val="741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Case Statement with Radio Buttons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Radio Buttons</a:t>
            </a:r>
          </a:p>
          <a:p>
            <a:pPr lvl="1"/>
            <a:r>
              <a:rPr lang="en-US" dirty="0" err="1" smtClean="0"/>
              <a:t>CheckChanged</a:t>
            </a:r>
            <a:r>
              <a:rPr lang="en-US" dirty="0" smtClean="0"/>
              <a:t> Event Procedure</a:t>
            </a:r>
          </a:p>
          <a:p>
            <a:pPr lvl="1"/>
            <a:r>
              <a:rPr lang="en-US" smtClean="0"/>
              <a:t>Checked Property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</a:t>
            </a:r>
            <a:r>
              <a:rPr lang="en-US" u="sng" dirty="0" smtClean="0"/>
              <a:t>input box</a:t>
            </a:r>
            <a:r>
              <a:rPr lang="en-US" dirty="0" smtClean="0"/>
              <a:t> is a list of strings in which each can be selected.</a:t>
            </a:r>
          </a:p>
          <a:p>
            <a:r>
              <a:rPr lang="en-US" dirty="0" smtClean="0"/>
              <a:t>We have added items to the list and cleared the list in previous examples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lstTheList.Items.Add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(parameter)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lstTheList.Items.Clear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You can also add items to the list box at design time in Visual Studio.</a:t>
            </a:r>
          </a:p>
          <a:p>
            <a:pPr lvl="1"/>
            <a:r>
              <a:rPr lang="en-US" dirty="0" smtClean="0"/>
              <a:t>Click the task </a:t>
            </a:r>
            <a:r>
              <a:rPr lang="en-US" dirty="0"/>
              <a:t>button (the triangle) on the control in Visual Studio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Click on “Edit Items” on the menu that appears</a:t>
            </a:r>
          </a:p>
          <a:p>
            <a:pPr lvl="1"/>
            <a:r>
              <a:rPr lang="en-US" dirty="0" smtClean="0"/>
              <a:t>Add each item in a single line in the dialog box.</a:t>
            </a:r>
          </a:p>
          <a:p>
            <a:pPr lvl="1"/>
            <a:r>
              <a:rPr lang="en-US" dirty="0" smtClean="0"/>
              <a:t>Click “OK”</a:t>
            </a:r>
          </a:p>
          <a:p>
            <a:r>
              <a:rPr lang="en-US" dirty="0" smtClean="0"/>
              <a:t>You can access the item currently selected by using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dirty="0" smtClean="0"/>
              <a:t> property of the list box.</a:t>
            </a:r>
          </a:p>
          <a:p>
            <a:r>
              <a:rPr lang="en-US" dirty="0" smtClean="0"/>
              <a:t>The list box default event procedure is </a:t>
            </a:r>
            <a:r>
              <a:rPr lang="en-US" dirty="0" err="1" smtClean="0"/>
              <a:t>SelectedIndexChanged</a:t>
            </a:r>
            <a:r>
              <a:rPr lang="en-US" dirty="0" smtClean="0"/>
              <a:t>.  This means that the item that is selected has changed.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6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2212</TotalTime>
  <Words>632</Words>
  <Application>Microsoft Office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CS0004:  Introduction to Programming</vt:lpstr>
      <vt:lpstr>Review</vt:lpstr>
      <vt:lpstr>Select Case Statements</vt:lpstr>
      <vt:lpstr>Select Case Statements</vt:lpstr>
      <vt:lpstr>Select Case Examples</vt:lpstr>
      <vt:lpstr>Selection Input </vt:lpstr>
      <vt:lpstr>Radio Buttons </vt:lpstr>
      <vt:lpstr>Select Case Statement with Radio Buttons Example</vt:lpstr>
      <vt:lpstr>List Boxes</vt:lpstr>
      <vt:lpstr>List Box Example</vt:lpstr>
      <vt:lpstr>Check Boxes</vt:lpstr>
      <vt:lpstr>Check Box Example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186</cp:revision>
  <dcterms:created xsi:type="dcterms:W3CDTF">2010-09-02T14:03:02Z</dcterms:created>
  <dcterms:modified xsi:type="dcterms:W3CDTF">2011-02-11T21:15:17Z</dcterms:modified>
</cp:coreProperties>
</file>