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437" r:id="rId3"/>
    <p:sldId id="438" r:id="rId4"/>
    <p:sldId id="439" r:id="rId5"/>
    <p:sldId id="440" r:id="rId6"/>
    <p:sldId id="441" r:id="rId7"/>
    <p:sldId id="443" r:id="rId8"/>
    <p:sldId id="442" r:id="rId9"/>
    <p:sldId id="444" r:id="rId10"/>
    <p:sldId id="445" r:id="rId11"/>
    <p:sldId id="44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frmMain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Dim var1 As Integer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someFunction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As Double,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As Double)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Dim var2 As String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…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End Function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Function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otherFunction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x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String,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y As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String)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As Double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Dim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var3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As String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…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  End Function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End Class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should document EVERY function you write: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 Function Name:   The name of the function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 Returns:         Return type and brief description of what it  </a:t>
            </a:r>
          </a:p>
          <a:p>
            <a:pPr marL="0" indent="0">
              <a:buNone/>
            </a:pPr>
            <a:r>
              <a:rPr lang="en-US" sz="160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                 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 Parameters:      Types and brief descriptions of what they are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 Description:     Brief description of what the function does</a:t>
            </a:r>
            <a:endParaRPr lang="en-US" sz="16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5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Form of an If/Else Block…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some code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i="1" dirty="0">
                <a:latin typeface="Courier New" pitchFamily="49" charset="0"/>
                <a:cs typeface="Courier New" pitchFamily="49" charset="0"/>
              </a:rPr>
              <a:t>	some other code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r>
              <a:rPr lang="en-US" dirty="0" smtClean="0"/>
              <a:t>General Form of a Select Case Block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Select Case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selector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valueList1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action1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Case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valueList2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action2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Case Else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actionOfLastResort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End Select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A value list can be a…(4 things)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Literal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Variable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Expression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Range</a:t>
            </a:r>
          </a:p>
          <a:p>
            <a:r>
              <a:rPr lang="en-US" dirty="0" smtClean="0">
                <a:cs typeface="Courier New" pitchFamily="49" charset="0"/>
              </a:rPr>
              <a:t>What property holds whether a radio button or check box is checked?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Checked</a:t>
            </a: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Functions </a:t>
            </a:r>
            <a:r>
              <a:rPr lang="en-US" dirty="0" smtClean="0"/>
              <a:t>are used in programming to break complex problems into smaller ones</a:t>
            </a:r>
          </a:p>
          <a:p>
            <a:r>
              <a:rPr lang="en-US" dirty="0" smtClean="0"/>
              <a:t>We have encountered built-in functions in VB before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(param1)</a:t>
            </a:r>
          </a:p>
          <a:p>
            <a:pPr lvl="1"/>
            <a:r>
              <a:rPr lang="en-US" dirty="0" err="1" smtClean="0"/>
              <a:t>FormatNumber</a:t>
            </a:r>
            <a:r>
              <a:rPr lang="en-US" dirty="0" smtClean="0"/>
              <a:t>(param1,param2)</a:t>
            </a:r>
          </a:p>
          <a:p>
            <a:r>
              <a:rPr lang="en-US" dirty="0" smtClean="0"/>
              <a:t>These functions output a value to where they are used.</a:t>
            </a:r>
          </a:p>
          <a:p>
            <a:pPr lvl="1"/>
            <a:r>
              <a:rPr lang="en-US" dirty="0" smtClean="0"/>
              <a:t>When a function outputs a value, it is said to </a:t>
            </a:r>
            <a:r>
              <a:rPr lang="en-US" u="sng" dirty="0" smtClean="0"/>
              <a:t>return</a:t>
            </a:r>
            <a:r>
              <a:rPr lang="en-US" dirty="0" smtClean="0"/>
              <a:t> a value.</a:t>
            </a:r>
          </a:p>
          <a:p>
            <a:pPr lvl="1"/>
            <a:r>
              <a:rPr lang="en-US" dirty="0" smtClean="0"/>
              <a:t>When a function is used, it is said to be </a:t>
            </a:r>
            <a:r>
              <a:rPr lang="en-US" u="sng" dirty="0" smtClean="0"/>
              <a:t>called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pass input to a function by supplying it with </a:t>
            </a:r>
            <a:r>
              <a:rPr lang="en-US" u="sng" dirty="0" smtClean="0"/>
              <a:t>arguments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Arguments</a:t>
            </a:r>
            <a:r>
              <a:rPr lang="en-US" dirty="0" smtClean="0"/>
              <a:t> are the values you pass to a function</a:t>
            </a:r>
          </a:p>
          <a:p>
            <a:pPr lvl="1"/>
            <a:r>
              <a:rPr lang="en-US" u="sng" dirty="0" smtClean="0"/>
              <a:t>Parameters</a:t>
            </a:r>
            <a:r>
              <a:rPr lang="en-US" dirty="0" smtClean="0"/>
              <a:t> are the local variables used in the function definition.</a:t>
            </a:r>
          </a:p>
        </p:txBody>
      </p:sp>
    </p:spTree>
    <p:extLst>
      <p:ext uri="{BB962C8B-B14F-4D97-AF65-F5344CB8AC3E}">
        <p14:creationId xmlns:p14="http://schemas.microsoft.com/office/powerpoint/2010/main" val="21247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can define our own functions: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4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4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400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ReturnDataType</a:t>
            </a:r>
            <a:endParaRPr lang="en-US" sz="2400" i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some code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expression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</a:p>
          <a:p>
            <a:r>
              <a:rPr lang="en-US" sz="2400" i="1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400" dirty="0" smtClean="0">
                <a:cs typeface="Courier New" pitchFamily="49" charset="0"/>
              </a:rPr>
              <a:t> is the name of the function</a:t>
            </a:r>
          </a:p>
          <a:p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2400" dirty="0" smtClean="0">
                <a:cs typeface="Courier New" pitchFamily="49" charset="0"/>
              </a:rPr>
              <a:t> are the names of the parameters</a:t>
            </a:r>
          </a:p>
          <a:p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dirty="0" smtClean="0">
                <a:cs typeface="Courier New" pitchFamily="49" charset="0"/>
              </a:rPr>
              <a:t>s following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2400" dirty="0" smtClean="0">
                <a:cs typeface="Courier New" pitchFamily="49" charset="0"/>
              </a:rPr>
              <a:t> tell what type the parameters are</a:t>
            </a:r>
          </a:p>
          <a:p>
            <a:r>
              <a:rPr lang="en-US" sz="2400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ReturnDataType</a:t>
            </a:r>
            <a:r>
              <a:rPr lang="en-US" sz="2400" dirty="0" smtClean="0">
                <a:cs typeface="Courier New" pitchFamily="49" charset="0"/>
              </a:rPr>
              <a:t> is the type of the value that the function returns</a:t>
            </a:r>
          </a:p>
          <a:p>
            <a:r>
              <a:rPr lang="en-US" sz="2400" dirty="0" smtClean="0">
                <a:cs typeface="Courier New" pitchFamily="49" charset="0"/>
              </a:rPr>
              <a:t>The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2400" dirty="0" smtClean="0">
                <a:cs typeface="Courier New" pitchFamily="49" charset="0"/>
              </a:rPr>
              <a:t> in 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is what value is returned by the function.</a:t>
            </a:r>
          </a:p>
          <a:p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5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Programmer Defined Function</a:t>
            </a:r>
          </a:p>
          <a:p>
            <a:pPr lvl="1"/>
            <a:r>
              <a:rPr lang="en-US" dirty="0" smtClean="0"/>
              <a:t>Parameters/arguments</a:t>
            </a:r>
          </a:p>
          <a:p>
            <a:pPr lvl="1"/>
            <a:r>
              <a:rPr lang="en-US" dirty="0" smtClean="0"/>
              <a:t>Return Statement</a:t>
            </a:r>
          </a:p>
          <a:p>
            <a:pPr lvl="1"/>
            <a:r>
              <a:rPr lang="en-US" dirty="0" smtClean="0"/>
              <a:t>Function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Procedures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The code for the function is called the </a:t>
            </a:r>
            <a:r>
              <a:rPr lang="en-US" u="sng" dirty="0" smtClean="0"/>
              <a:t>function definition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calling a function, you must supply it with the same number of arguments as parameters defined in the function definition.</a:t>
            </a:r>
          </a:p>
          <a:p>
            <a:pPr lvl="1"/>
            <a:r>
              <a:rPr lang="en-US" dirty="0" smtClean="0"/>
              <a:t>You can create functions with no parameters.  Just leave the parentheses empty when defining the function.</a:t>
            </a:r>
          </a:p>
          <a:p>
            <a:pPr lvl="1"/>
            <a:r>
              <a:rPr lang="en-US" dirty="0" smtClean="0"/>
              <a:t>A function MUST return a value.</a:t>
            </a:r>
          </a:p>
          <a:p>
            <a:pPr lvl="1"/>
            <a:r>
              <a:rPr lang="en-US" dirty="0" smtClean="0"/>
              <a:t>Function names in VB:</a:t>
            </a:r>
          </a:p>
          <a:p>
            <a:pPr lvl="2"/>
            <a:r>
              <a:rPr lang="en-US" dirty="0" smtClean="0"/>
              <a:t>Typically are camel case with first letter capitalized.</a:t>
            </a:r>
          </a:p>
          <a:p>
            <a:pPr lvl="2"/>
            <a:r>
              <a:rPr lang="en-US" dirty="0" smtClean="0"/>
              <a:t>Follow the same naming rules as variables</a:t>
            </a:r>
          </a:p>
          <a:p>
            <a:pPr lvl="2"/>
            <a:r>
              <a:rPr lang="en-US" dirty="0" smtClean="0"/>
              <a:t>Should be a verb that describe what the function does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Multiple Parameters/Arguments</a:t>
            </a:r>
          </a:p>
        </p:txBody>
      </p:sp>
    </p:spTree>
    <p:extLst>
      <p:ext uri="{BB962C8B-B14F-4D97-AF65-F5344CB8AC3E}">
        <p14:creationId xmlns:p14="http://schemas.microsoft.com/office/powerpoint/2010/main" val="36829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Scope</a:t>
            </a:r>
            <a:r>
              <a:rPr lang="en-US" dirty="0" smtClean="0"/>
              <a:t> refers to where a variable can be used (seen).</a:t>
            </a:r>
          </a:p>
          <a:p>
            <a:r>
              <a:rPr lang="en-US" dirty="0" smtClean="0"/>
              <a:t>Scope is usually defined by where it was declared.</a:t>
            </a:r>
          </a:p>
          <a:p>
            <a:r>
              <a:rPr lang="en-US" dirty="0" smtClean="0"/>
              <a:t>A variable declared in a function or event procedure can ONLY be used in the function or event procedure where it was declared.</a:t>
            </a:r>
          </a:p>
          <a:p>
            <a:r>
              <a:rPr lang="en-US" dirty="0" smtClean="0"/>
              <a:t>A variable declared inside of a class, but not in any of its procedures can be used anywhere in the class, including in any of its procedures.</a:t>
            </a:r>
          </a:p>
          <a:p>
            <a:r>
              <a:rPr lang="en-US" dirty="0" smtClean="0"/>
              <a:t>Parameters can be used ONLY in the function they belong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2370</TotalTime>
  <Words>557</Words>
  <Application>Microsoft Office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CS0004:  Introduction to Programming</vt:lpstr>
      <vt:lpstr>Review</vt:lpstr>
      <vt:lpstr>Review</vt:lpstr>
      <vt:lpstr>Function Procedures</vt:lpstr>
      <vt:lpstr>Function Procedures</vt:lpstr>
      <vt:lpstr>Function Example 1</vt:lpstr>
      <vt:lpstr>Function Procedures </vt:lpstr>
      <vt:lpstr>Function Example 2</vt:lpstr>
      <vt:lpstr>Scope</vt:lpstr>
      <vt:lpstr>Scope</vt:lpstr>
      <vt:lpstr>Function Documentation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198</cp:revision>
  <dcterms:created xsi:type="dcterms:W3CDTF">2010-09-02T14:03:02Z</dcterms:created>
  <dcterms:modified xsi:type="dcterms:W3CDTF">2011-02-14T18:58:34Z</dcterms:modified>
</cp:coreProperties>
</file>