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0" r:id="rId4"/>
    <p:sldId id="259" r:id="rId5"/>
    <p:sldId id="260" r:id="rId6"/>
    <p:sldId id="261" r:id="rId7"/>
    <p:sldId id="269" r:id="rId8"/>
    <p:sldId id="279" r:id="rId9"/>
    <p:sldId id="270" r:id="rId10"/>
    <p:sldId id="271" r:id="rId11"/>
    <p:sldId id="262" r:id="rId12"/>
    <p:sldId id="263" r:id="rId13"/>
    <p:sldId id="275" r:id="rId14"/>
    <p:sldId id="272" r:id="rId15"/>
    <p:sldId id="264" r:id="rId16"/>
    <p:sldId id="276" r:id="rId17"/>
    <p:sldId id="265" r:id="rId18"/>
    <p:sldId id="277" r:id="rId19"/>
    <p:sldId id="278" r:id="rId20"/>
    <p:sldId id="266" r:id="rId21"/>
    <p:sldId id="268" r:id="rId22"/>
    <p:sldId id="267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4" autoAdjust="0"/>
  </p:normalViewPr>
  <p:slideViewPr>
    <p:cSldViewPr snapToObjects="1" showGuides="1"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5E79D2-15A4-407C-9FC3-C451F8FAB9B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6BF092-B2EE-400E-90C0-A3BE56306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en-US" dirty="0" smtClean="0"/>
              <a:t>SQL Based Knowledge Representation And Knowledge Editor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4581128"/>
            <a:ext cx="6670366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UMAIR ABDULLAH</a:t>
            </a:r>
          </a:p>
          <a:p>
            <a:r>
              <a:rPr lang="en-US" dirty="0" smtClean="0"/>
              <a:t>AFTAB AHMED</a:t>
            </a:r>
          </a:p>
          <a:p>
            <a:r>
              <a:rPr lang="en-US" dirty="0" smtClean="0"/>
              <a:t>MOHAMMAD JAMIL SAWAR</a:t>
            </a:r>
          </a:p>
          <a:p>
            <a:r>
              <a:rPr lang="en-US" dirty="0" smtClean="0"/>
              <a:t>(Presented by Lei Jiang)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of a Rule Based System for Medical Billing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Domain experts</a:t>
            </a:r>
          </a:p>
          <a:p>
            <a:pPr lvl="1"/>
            <a:r>
              <a:rPr lang="en-US" dirty="0" smtClean="0"/>
              <a:t>Have in depth knowledge medical claim processing. </a:t>
            </a:r>
          </a:p>
          <a:p>
            <a:pPr lvl="1"/>
            <a:r>
              <a:rPr lang="en-US" dirty="0" smtClean="0"/>
              <a:t>Do research on web sites of government and private medical billing related organizations</a:t>
            </a:r>
          </a:p>
          <a:p>
            <a:pPr lvl="1"/>
            <a:r>
              <a:rPr lang="en-US" dirty="0" smtClean="0"/>
              <a:t>Extract updated medical billing knowledge. </a:t>
            </a:r>
          </a:p>
          <a:p>
            <a:pPr lvl="1"/>
            <a:r>
              <a:rPr lang="en-US" dirty="0" smtClean="0"/>
              <a:t>Use medical billing related software to obtain various reports from data and to perform analysis.</a:t>
            </a:r>
          </a:p>
          <a:p>
            <a:pPr lvl="1"/>
            <a:r>
              <a:rPr lang="en-US" dirty="0" smtClean="0"/>
              <a:t>Also use knowledge/ rule editor to update RBS rules defined in knowledge base of our rule based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of a Rule Based System for Medical Billing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47800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of a Rule Based Engine Using Structured Query Language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RBE has been implemented in structured query language to do claim scrubbing.</a:t>
            </a:r>
          </a:p>
          <a:p>
            <a:endParaRPr lang="en-US" sz="3000" dirty="0" smtClean="0"/>
          </a:p>
          <a:p>
            <a:r>
              <a:rPr lang="en-US" sz="3000" dirty="0" smtClean="0"/>
              <a:t>RBE processes the claim in two phases.</a:t>
            </a:r>
          </a:p>
          <a:p>
            <a:pPr lvl="1"/>
            <a:r>
              <a:rPr lang="en-US" sz="2600" dirty="0" smtClean="0"/>
              <a:t>Selection/ activation of applicable rules is done.</a:t>
            </a:r>
          </a:p>
          <a:p>
            <a:pPr lvl="2"/>
            <a:r>
              <a:rPr lang="en-US" sz="2600" dirty="0" smtClean="0"/>
              <a:t>Those rules are selected which have priority 25 or 75.</a:t>
            </a:r>
          </a:p>
          <a:p>
            <a:pPr lvl="2"/>
            <a:r>
              <a:rPr lang="en-US" sz="2600" dirty="0" smtClean="0"/>
              <a:t>Meta-rules are executed one by one. When a Meta rule returns true then rules associated to it are activated. </a:t>
            </a:r>
            <a:endParaRPr 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of a Rule Based Engine Using Structured Query Language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RBE processes the claim in two phases.</a:t>
            </a:r>
          </a:p>
          <a:p>
            <a:pPr lvl="1"/>
            <a:r>
              <a:rPr lang="en-US" sz="2400" dirty="0" smtClean="0"/>
              <a:t>Executing Rules: Rule engine applies </a:t>
            </a:r>
          </a:p>
          <a:p>
            <a:pPr lvl="1">
              <a:buNone/>
            </a:pPr>
            <a:r>
              <a:rPr lang="en-US" sz="2400" dirty="0" smtClean="0"/>
              <a:t>    all the selected rules one by one on </a:t>
            </a:r>
          </a:p>
          <a:p>
            <a:pPr lvl="1">
              <a:buNone/>
            </a:pPr>
            <a:r>
              <a:rPr lang="en-US" sz="2400" dirty="0" smtClean="0"/>
              <a:t>    a given claim and identifies data </a:t>
            </a:r>
          </a:p>
          <a:p>
            <a:pPr lvl="1">
              <a:buNone/>
            </a:pPr>
            <a:r>
              <a:rPr lang="en-US" sz="2400" dirty="0" smtClean="0"/>
              <a:t>    inconsistencies and errors.  </a:t>
            </a:r>
          </a:p>
          <a:p>
            <a:pPr lvl="1">
              <a:buNone/>
            </a:pPr>
            <a:r>
              <a:rPr lang="en-US" sz="2400" dirty="0" smtClean="0"/>
              <a:t>	 Each rule is like a check with </a:t>
            </a:r>
          </a:p>
          <a:p>
            <a:pPr lvl="1">
              <a:buNone/>
            </a:pPr>
            <a:r>
              <a:rPr lang="en-US" sz="2400" dirty="0" smtClean="0"/>
              <a:t>    some action part associated to </a:t>
            </a:r>
          </a:p>
          <a:p>
            <a:pPr lvl="1">
              <a:buNone/>
            </a:pPr>
            <a:r>
              <a:rPr lang="en-US" sz="2400" dirty="0" smtClean="0"/>
              <a:t>    it,  implemented as “where” </a:t>
            </a:r>
          </a:p>
          <a:p>
            <a:pPr lvl="1">
              <a:buNone/>
            </a:pPr>
            <a:r>
              <a:rPr lang="en-US" sz="2400" dirty="0" smtClean="0"/>
              <a:t>    clause of a SQL query.</a:t>
            </a: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6025" y="2952750"/>
            <a:ext cx="28479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of a Rule Based Engine Using Structured Query Language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Knowledge is represented by production rules </a:t>
            </a:r>
          </a:p>
          <a:p>
            <a:pPr lvl="1"/>
            <a:r>
              <a:rPr lang="en-US" dirty="0" smtClean="0"/>
              <a:t>suitable for representing task specific knowledge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our system production, rules are implemented in the form of SQL queries. In order to gain efficiency, a common condition from a group of rules is separated and defined as meta-rule.</a:t>
            </a:r>
          </a:p>
          <a:p>
            <a:pPr lvl="1"/>
            <a:r>
              <a:rPr lang="en-US" dirty="0" smtClean="0"/>
              <a:t>For example, suppose there are ten rules which belong to a practice X.  A meta-rule will be defined performing the check that claim under processing belongs to practice X. During the processing of rule engine, if this meta-rule returns true on a claim, only then those ten rules, which are associated to it, will be activated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 of the System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608" y="1447800"/>
            <a:ext cx="7143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0787" y="1772816"/>
            <a:ext cx="41624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7906" y="3212976"/>
            <a:ext cx="7448550" cy="3552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 of the System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608" y="1447800"/>
            <a:ext cx="6376752" cy="495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(Rule) Editor of the System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47800"/>
            <a:ext cx="6192688" cy="504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(Rule) Editor of the System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645" y="1449660"/>
            <a:ext cx="57816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04248" y="2132856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Edit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9512" y="5013176"/>
            <a:ext cx="15841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Condition </a:t>
            </a:r>
          </a:p>
          <a:p>
            <a:pPr algn="ctr"/>
            <a:r>
              <a:rPr lang="en-US" dirty="0" smtClean="0"/>
              <a:t>Operator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(Rule) Editor of the System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608" y="1417638"/>
            <a:ext cx="4576552" cy="301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8737"/>
            <a:ext cx="4410787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72200" y="1763524"/>
            <a:ext cx="21294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 Condition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5445224"/>
            <a:ext cx="21294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Apply Function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Rule Based System (RBS) </a:t>
            </a:r>
          </a:p>
          <a:p>
            <a:pPr lvl="1"/>
            <a:r>
              <a:rPr lang="en-US" dirty="0" smtClean="0"/>
              <a:t>Automates </a:t>
            </a:r>
            <a:r>
              <a:rPr lang="en-US" dirty="0" smtClean="0"/>
              <a:t>problem-solving know-how </a:t>
            </a:r>
          </a:p>
          <a:p>
            <a:pPr lvl="1"/>
            <a:r>
              <a:rPr lang="en-US" dirty="0" smtClean="0"/>
              <a:t>Captures </a:t>
            </a:r>
            <a:r>
              <a:rPr lang="en-US" dirty="0" smtClean="0"/>
              <a:t>and </a:t>
            </a:r>
            <a:r>
              <a:rPr lang="en-US" dirty="0" smtClean="0"/>
              <a:t>refines </a:t>
            </a:r>
            <a:r>
              <a:rPr lang="en-US" dirty="0" smtClean="0"/>
              <a:t>human expertise</a:t>
            </a:r>
          </a:p>
          <a:p>
            <a:pPr lvl="1"/>
            <a:r>
              <a:rPr lang="en-US" dirty="0" smtClean="0"/>
              <a:t>Becomes commercially </a:t>
            </a:r>
            <a:r>
              <a:rPr lang="en-US" dirty="0" smtClean="0"/>
              <a:t>viable</a:t>
            </a:r>
          </a:p>
          <a:p>
            <a:endParaRPr lang="en-US" dirty="0" smtClean="0"/>
          </a:p>
          <a:p>
            <a:r>
              <a:rPr lang="en-US" dirty="0" smtClean="0"/>
              <a:t>SQL in RBS</a:t>
            </a:r>
          </a:p>
          <a:p>
            <a:pPr lvl="1"/>
            <a:r>
              <a:rPr lang="en-US" dirty="0" smtClean="0"/>
              <a:t>RBS may </a:t>
            </a:r>
            <a:r>
              <a:rPr lang="en-US" dirty="0" smtClean="0"/>
              <a:t>be </a:t>
            </a:r>
            <a:r>
              <a:rPr lang="en-US" dirty="0" smtClean="0"/>
              <a:t>costly in normally computing environment</a:t>
            </a:r>
            <a:endParaRPr lang="en-US" dirty="0" smtClean="0"/>
          </a:p>
          <a:p>
            <a:pPr lvl="1"/>
            <a:r>
              <a:rPr lang="en-US" dirty="0" smtClean="0"/>
              <a:t>A simple rule language </a:t>
            </a:r>
            <a:r>
              <a:rPr lang="en-US" dirty="0" smtClean="0">
                <a:latin typeface="Calibri"/>
                <a:cs typeface="Calibri"/>
              </a:rPr>
              <a:t>→ </a:t>
            </a:r>
            <a:r>
              <a:rPr lang="en-US" dirty="0" smtClean="0"/>
              <a:t>SQL queries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Knowledge Editor</a:t>
            </a:r>
          </a:p>
          <a:p>
            <a:pPr lvl="1"/>
            <a:r>
              <a:rPr lang="en-US" dirty="0" smtClean="0"/>
              <a:t>UI interface</a:t>
            </a:r>
          </a:p>
          <a:p>
            <a:pPr lvl="1"/>
            <a:r>
              <a:rPr lang="en-US" dirty="0" smtClean="0"/>
              <a:t>Generates SQL by itself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Development Process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47800"/>
            <a:ext cx="3701142" cy="2990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284" y="1447799"/>
            <a:ext cx="3599164" cy="29907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869160"/>
            <a:ext cx="2133600" cy="1562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869160"/>
            <a:ext cx="2038350" cy="1466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608" y="1196752"/>
            <a:ext cx="70866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854227"/>
            <a:ext cx="70199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and future directions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Building a knowledge base of production rules in the form of SQL queries help in applying domain knowledge more efficiently</a:t>
            </a:r>
          </a:p>
          <a:p>
            <a:endParaRPr lang="en-US" dirty="0" smtClean="0"/>
          </a:p>
          <a:p>
            <a:r>
              <a:rPr lang="en-US" dirty="0" smtClean="0"/>
              <a:t>RBS also facilitates to keep production rules as part of data (instead of code)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Further improvement in effectiveness and efficiency has been achieved by developing knowledge editor for the system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SQL Based Knowledge Representation And Knowledge Editor </a:t>
            </a:r>
            <a:r>
              <a:rPr lang="en-US" sz="2400" i="1" dirty="0" smtClean="0"/>
              <a:t>International Journal of Software Engineering and Knowledge Engineering </a:t>
            </a:r>
            <a:r>
              <a:rPr lang="en-US" sz="2400" dirty="0" smtClean="0"/>
              <a:t>2011</a:t>
            </a:r>
          </a:p>
          <a:p>
            <a:endParaRPr lang="en-US" sz="2400" dirty="0" smtClean="0"/>
          </a:p>
          <a:p>
            <a:r>
              <a:rPr lang="en-US" sz="2400" b="1" dirty="0" smtClean="0"/>
              <a:t>Enhanced Design of a Rule Based Engine Implemented using Structured Query Language </a:t>
            </a:r>
            <a:r>
              <a:rPr lang="en-US" sz="2400" i="1" dirty="0" smtClean="0"/>
              <a:t>Proceedings of the World Congress on Engineering </a:t>
            </a:r>
            <a:r>
              <a:rPr lang="en-US" sz="2400" i="1" dirty="0" err="1" smtClean="0"/>
              <a:t>Vol</a:t>
            </a:r>
            <a:r>
              <a:rPr lang="en-US" sz="2400" i="1" dirty="0" smtClean="0"/>
              <a:t> I </a:t>
            </a:r>
            <a:r>
              <a:rPr lang="en-US" sz="2400" dirty="0" smtClean="0"/>
              <a:t>2010</a:t>
            </a:r>
          </a:p>
          <a:p>
            <a:endParaRPr lang="en-US" sz="2400" dirty="0" smtClean="0"/>
          </a:p>
          <a:p>
            <a:r>
              <a:rPr lang="en-US" sz="2400" b="1" dirty="0" smtClean="0"/>
              <a:t>Software Architecture of a Learning Apprentice System in Medical Billing </a:t>
            </a:r>
            <a:r>
              <a:rPr lang="en-US" sz="2400" i="1" dirty="0" smtClean="0"/>
              <a:t>Proceedings of the World Congress on Engineering </a:t>
            </a:r>
            <a:r>
              <a:rPr lang="en-US" sz="2400" i="1" dirty="0" err="1" smtClean="0"/>
              <a:t>Vol</a:t>
            </a:r>
            <a:r>
              <a:rPr lang="en-US" sz="2400" i="1" dirty="0" smtClean="0"/>
              <a:t> I </a:t>
            </a:r>
            <a:r>
              <a:rPr lang="en-US" sz="2400" dirty="0" smtClean="0"/>
              <a:t>2010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vs. Knowledge</a:t>
            </a:r>
          </a:p>
          <a:p>
            <a:r>
              <a:rPr lang="en-US" sz="2800" dirty="0" smtClean="0"/>
              <a:t>Basic Concept on Rule Based Systems</a:t>
            </a:r>
          </a:p>
          <a:p>
            <a:r>
              <a:rPr lang="en-US" sz="2800" dirty="0" smtClean="0"/>
              <a:t>Medical Billing as an Application domain</a:t>
            </a:r>
          </a:p>
          <a:p>
            <a:r>
              <a:rPr lang="en-US" sz="2800" dirty="0" smtClean="0"/>
              <a:t>RBS Architecture for Medical Billing</a:t>
            </a:r>
          </a:p>
          <a:p>
            <a:r>
              <a:rPr lang="en-US" sz="2800" dirty="0" smtClean="0"/>
              <a:t>Design of a Rule Based Engine</a:t>
            </a:r>
          </a:p>
          <a:p>
            <a:r>
              <a:rPr lang="en-US" sz="2800" dirty="0" smtClean="0"/>
              <a:t>Knowledge Base of the System</a:t>
            </a:r>
          </a:p>
          <a:p>
            <a:r>
              <a:rPr lang="en-US" sz="2800" dirty="0" smtClean="0"/>
              <a:t>Knowledge Editor with UI</a:t>
            </a:r>
          </a:p>
          <a:p>
            <a:r>
              <a:rPr lang="en-US" sz="2800" dirty="0" smtClean="0"/>
              <a:t>Evaluation and Results 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vs. Knowledge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Collection of raw facts and figures</a:t>
            </a:r>
          </a:p>
          <a:p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Processed data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Page Pieces vs. Book</a:t>
            </a:r>
          </a:p>
          <a:p>
            <a:pPr lvl="1"/>
            <a:r>
              <a:rPr lang="en-US" dirty="0" smtClean="0"/>
              <a:t>Semantic Web</a:t>
            </a:r>
          </a:p>
          <a:p>
            <a:r>
              <a:rPr lang="en-US" dirty="0" smtClean="0"/>
              <a:t>Difference</a:t>
            </a:r>
          </a:p>
          <a:p>
            <a:pPr lvl="1"/>
            <a:r>
              <a:rPr lang="en-US" dirty="0" smtClean="0"/>
              <a:t>Usability</a:t>
            </a:r>
          </a:p>
          <a:p>
            <a:r>
              <a:rPr lang="en-US" dirty="0" smtClean="0"/>
              <a:t>Rule = Knowledge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Concept </a:t>
            </a:r>
            <a:br>
              <a:rPr lang="en-US" dirty="0" smtClean="0"/>
            </a:br>
            <a:r>
              <a:rPr lang="en-US" dirty="0" smtClean="0"/>
              <a:t>Behind Rule Based Systems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Three components of a typical RBS</a:t>
            </a:r>
          </a:p>
          <a:p>
            <a:pPr lvl="1"/>
            <a:r>
              <a:rPr lang="en-US" sz="2600" dirty="0" smtClean="0"/>
              <a:t>Rule-base</a:t>
            </a:r>
            <a:r>
              <a:rPr lang="en-US" sz="3200" dirty="0" smtClean="0"/>
              <a:t> </a:t>
            </a:r>
            <a:r>
              <a:rPr lang="en-US" sz="2000" dirty="0" smtClean="0"/>
              <a:t>(collection of production rules)</a:t>
            </a:r>
          </a:p>
          <a:p>
            <a:pPr lvl="1"/>
            <a:r>
              <a:rPr lang="en-US" sz="2600" dirty="0" smtClean="0"/>
              <a:t>Working memory </a:t>
            </a:r>
            <a:r>
              <a:rPr lang="en-US" sz="2000" dirty="0" smtClean="0"/>
              <a:t>(data structure to hold data items)</a:t>
            </a:r>
          </a:p>
          <a:p>
            <a:pPr lvl="1"/>
            <a:r>
              <a:rPr lang="en-US" sz="2600" dirty="0" smtClean="0"/>
              <a:t> Rule engine </a:t>
            </a:r>
            <a:r>
              <a:rPr lang="en-US" sz="2000" dirty="0" smtClean="0"/>
              <a:t>(interpreter which apply rules on given data)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Difference from If – else – then and  Trigger in Database</a:t>
            </a:r>
          </a:p>
          <a:p>
            <a:pPr lvl="1"/>
            <a:r>
              <a:rPr lang="en-US" sz="2600" dirty="0" smtClean="0"/>
              <a:t>RBS – DATA</a:t>
            </a:r>
          </a:p>
          <a:p>
            <a:pPr lvl="2"/>
            <a:r>
              <a:rPr lang="en-US" sz="2200" dirty="0" smtClean="0"/>
              <a:t>Flexible </a:t>
            </a:r>
          </a:p>
          <a:p>
            <a:pPr lvl="1"/>
            <a:r>
              <a:rPr lang="en-US" sz="2600" dirty="0" smtClean="0"/>
              <a:t>If-else-then and trigger are CONTROL</a:t>
            </a:r>
          </a:p>
          <a:p>
            <a:pPr lvl="2"/>
            <a:r>
              <a:rPr lang="en-US" sz="2200" dirty="0" smtClean="0"/>
              <a:t>Need high Control Privileges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Billing </a:t>
            </a:r>
            <a:br>
              <a:rPr lang="en-US" dirty="0" smtClean="0"/>
            </a:br>
            <a:r>
              <a:rPr lang="en-US" dirty="0" smtClean="0"/>
              <a:t>as an Application domain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Many systems were designed to treat patients</a:t>
            </a:r>
          </a:p>
          <a:p>
            <a:pPr lvl="1"/>
            <a:r>
              <a:rPr lang="en-US" sz="2400" dirty="0" smtClean="0"/>
              <a:t>MYCIN, Post Operative Expert Medical System</a:t>
            </a:r>
          </a:p>
          <a:p>
            <a:r>
              <a:rPr lang="en-US" dirty="0" smtClean="0"/>
              <a:t>Medical billing </a:t>
            </a:r>
          </a:p>
          <a:p>
            <a:pPr lvl="1"/>
            <a:r>
              <a:rPr lang="en-US" dirty="0" smtClean="0"/>
              <a:t>Submitting medical claims to insurances for the purpose of reimbursement to healthcare provides for the services rendered to the patients</a:t>
            </a:r>
          </a:p>
          <a:p>
            <a:r>
              <a:rPr lang="en-US" dirty="0" smtClean="0"/>
              <a:t>Medical Billing System Complexity </a:t>
            </a:r>
          </a:p>
          <a:p>
            <a:pPr lvl="1"/>
            <a:r>
              <a:rPr lang="en-US" dirty="0" smtClean="0"/>
              <a:t>30% of claims are rejected, 35% are rejected again.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of a Rule Based System for Medical Billing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Billing executive </a:t>
            </a:r>
          </a:p>
          <a:p>
            <a:pPr lvl="1"/>
            <a:r>
              <a:rPr lang="en-US" dirty="0" smtClean="0"/>
              <a:t>Inserts, update, and delete medical claims and their related data from the database </a:t>
            </a:r>
          </a:p>
          <a:p>
            <a:r>
              <a:rPr lang="en-US" dirty="0" smtClean="0"/>
              <a:t>Team leads &amp; managers</a:t>
            </a:r>
          </a:p>
          <a:p>
            <a:pPr lvl="1"/>
            <a:r>
              <a:rPr lang="en-US" dirty="0" smtClean="0"/>
              <a:t>Manage all medical billing related activities like claim follow up, payment posting, claim aging </a:t>
            </a:r>
          </a:p>
          <a:p>
            <a:r>
              <a:rPr lang="en-US" dirty="0" smtClean="0"/>
              <a:t>Domain users </a:t>
            </a:r>
          </a:p>
          <a:p>
            <a:pPr lvl="1"/>
            <a:r>
              <a:rPr lang="en-US" dirty="0" smtClean="0"/>
              <a:t>Use medical billing related software like EMR etc, to interact with operational database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of a Rule Based System for Medical Billing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47800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of a Rule Based System for Medical Billing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Operational database </a:t>
            </a:r>
          </a:p>
          <a:p>
            <a:pPr lvl="1"/>
            <a:r>
              <a:rPr lang="en-US" dirty="0" smtClean="0"/>
              <a:t>Stores all the information of medical claims, patients, providers, practices, insurance payers, procedures, diagnosis, claim follow up information etc. </a:t>
            </a:r>
          </a:p>
          <a:p>
            <a:r>
              <a:rPr lang="en-US" dirty="0" smtClean="0"/>
              <a:t>Rule based engine </a:t>
            </a:r>
          </a:p>
          <a:p>
            <a:pPr lvl="1"/>
            <a:r>
              <a:rPr lang="en-US" dirty="0" smtClean="0"/>
              <a:t>Applies medical billing compliance related rules on a claim when it is saved by the domain user into the database. </a:t>
            </a:r>
          </a:p>
          <a:p>
            <a:pPr lvl="1"/>
            <a:r>
              <a:rPr lang="en-US" dirty="0" smtClean="0"/>
              <a:t>It exams the claim to remove any potential medical billing related errors. Claim data is then submitted to insurance payers over the internet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418</TotalTime>
  <Words>889</Words>
  <Application>Microsoft Office PowerPoint</Application>
  <PresentationFormat>全屏显示(4:3)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夏至</vt:lpstr>
      <vt:lpstr>SQL Based Knowledge Representation And Knowledge Editor</vt:lpstr>
      <vt:lpstr>Introduction</vt:lpstr>
      <vt:lpstr>Outline</vt:lpstr>
      <vt:lpstr>Data vs. Knowledge</vt:lpstr>
      <vt:lpstr>Basic Concept  Behind Rule Based Systems</vt:lpstr>
      <vt:lpstr>Medical Billing  as an Application domain</vt:lpstr>
      <vt:lpstr>Architecture of a Rule Based System for Medical Billing</vt:lpstr>
      <vt:lpstr>Architecture of a Rule Based System for Medical Billing</vt:lpstr>
      <vt:lpstr>Architecture of a Rule Based System for Medical Billing</vt:lpstr>
      <vt:lpstr>Architecture of a Rule Based System for Medical Billing</vt:lpstr>
      <vt:lpstr>Architecture of a Rule Based System for Medical Billing</vt:lpstr>
      <vt:lpstr>Design of a Rule Based Engine Using Structured Query Language</vt:lpstr>
      <vt:lpstr>Design of a Rule Based Engine Using Structured Query Language</vt:lpstr>
      <vt:lpstr>Design of a Rule Based Engine Using Structured Query Language</vt:lpstr>
      <vt:lpstr>Knowledge Base of the System</vt:lpstr>
      <vt:lpstr>Knowledge Base of the System</vt:lpstr>
      <vt:lpstr>Knowledge (Rule) Editor of the System</vt:lpstr>
      <vt:lpstr>Knowledge (Rule) Editor of the System</vt:lpstr>
      <vt:lpstr>Knowledge (Rule) Editor of the System</vt:lpstr>
      <vt:lpstr>Rule Development Process</vt:lpstr>
      <vt:lpstr>Results and discussion</vt:lpstr>
      <vt:lpstr>Conclusion and future directions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Based Knowledge Representation And Knowledge Editor</dc:title>
  <dc:creator>lej16</dc:creator>
  <cp:lastModifiedBy>lej16</cp:lastModifiedBy>
  <cp:revision>50</cp:revision>
  <dcterms:created xsi:type="dcterms:W3CDTF">2011-11-06T23:48:16Z</dcterms:created>
  <dcterms:modified xsi:type="dcterms:W3CDTF">2011-11-08T22:29:32Z</dcterms:modified>
</cp:coreProperties>
</file>