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Average"/>
      <p:regular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verage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e0caaf9cd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e0caaf9c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0035ee53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0035ee53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e0caaf9cd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e0caaf9c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b743433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b743433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e0caaf9c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e0caaf9c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b743433b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b743433b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e0caaf9c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e0caaf9c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e0caaf9c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e0caaf9c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e0caaf9c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e0caaf9c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0035ee5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0035ee5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e0caaf9c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e0caaf9c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0035ee53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0035ee53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MIMAC Auto Generator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Justin Kramer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(add your info)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to adjust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Service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Database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Additional table columns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Port to run 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1625" y="750375"/>
            <a:ext cx="4735451" cy="28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27550"/>
            <a:ext cx="4371626" cy="2507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</a:t>
            </a:r>
            <a:r>
              <a:rPr lang="en"/>
              <a:t>flexibility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Less customization in code for user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Easier changes, run through graphical interface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features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microservice in several microservice frameworks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more than just a service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Updated icms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options for xml specification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Creating controller classes</a:t>
            </a:r>
            <a:endParaRPr/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0749" y="646500"/>
            <a:ext cx="2642200" cy="148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2642825" y="1999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/>
              <a:t>Thank you!</a:t>
            </a:r>
            <a:endParaRPr sz="5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Top-View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MIMAC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Micro-Macro Components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Utility for microservice creation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Organization, efficiency, ease of use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Templated coding solutions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current tool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 Spring Boot </a:t>
            </a:r>
            <a:r>
              <a:rPr lang="en"/>
              <a:t>auto generator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Creates basic microservice 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for basic </a:t>
            </a:r>
            <a:r>
              <a:rPr lang="en"/>
              <a:t>flexibility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a hands-off product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1325" y="761450"/>
            <a:ext cx="4110800" cy="232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Microservice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Self contained 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 cohesion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Low coupling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Works with other 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Doesn’t need other code to run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Self contained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microservice has own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abstractions on top to combine them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code + database is a microservice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050" y="541425"/>
            <a:ext cx="3820024" cy="286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Spring Boot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Relatively new tech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Last 10 years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Popular Microservice Framework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Microservices employed at 30% of large companies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to grow to 70% in the next few years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 with Java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Familiar, popular language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Easy to use and very functional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Object-oriented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Advanced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Developed partially by Netflix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Complex microservice possibilities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313" y="540163"/>
            <a:ext cx="3095625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Generated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service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Entity class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Testing classes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 controller classes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 view templates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Registration classes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general flow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 that it works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Register with registration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Entity holds methods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 controller calls methods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 view displays controller info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Command line interface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Navigate to auto generator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generator 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Adjust top constants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Adjust current project name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Adjust your xml from icms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 the python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adjustments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8650" y="653450"/>
            <a:ext cx="4655724" cy="217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25" y="1054887"/>
            <a:ext cx="5767025" cy="3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3400" y="408750"/>
            <a:ext cx="5049276" cy="43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(example)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Layout of program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Template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Generator 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Running the program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Simple command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Files </a:t>
            </a:r>
            <a:r>
              <a:rPr lang="en"/>
              <a:t>generated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Service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Controller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Html templates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Registration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4275" y="147350"/>
            <a:ext cx="1788825" cy="4848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45350" y="1043575"/>
            <a:ext cx="6076100" cy="3151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