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31" autoAdjust="0"/>
    <p:restoredTop sz="86497" autoAdjust="0"/>
  </p:normalViewPr>
  <p:slideViewPr>
    <p:cSldViewPr>
      <p:cViewPr varScale="1">
        <p:scale>
          <a:sx n="57" d="100"/>
          <a:sy n="57" d="100"/>
        </p:scale>
        <p:origin x="-4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2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9BF6-3C12-4154-BA00-CF792FCDC6D1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46912-BAA5-4534-860C-AAF667F2E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9BF6-3C12-4154-BA00-CF792FCDC6D1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46912-BAA5-4534-860C-AAF667F2E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9BF6-3C12-4154-BA00-CF792FCDC6D1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46912-BAA5-4534-860C-AAF667F2E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9BF6-3C12-4154-BA00-CF792FCDC6D1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46912-BAA5-4534-860C-AAF667F2E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9BF6-3C12-4154-BA00-CF792FCDC6D1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46912-BAA5-4534-860C-AAF667F2E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9BF6-3C12-4154-BA00-CF792FCDC6D1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46912-BAA5-4534-860C-AAF667F2E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9BF6-3C12-4154-BA00-CF792FCDC6D1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46912-BAA5-4534-860C-AAF667F2E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9BF6-3C12-4154-BA00-CF792FCDC6D1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46912-BAA5-4534-860C-AAF667F2E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9BF6-3C12-4154-BA00-CF792FCDC6D1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46912-BAA5-4534-860C-AAF667F2E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9BF6-3C12-4154-BA00-CF792FCDC6D1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46912-BAA5-4534-860C-AAF667F2E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9BF6-3C12-4154-BA00-CF792FCDC6D1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46912-BAA5-4534-860C-AAF667F2E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19BF6-3C12-4154-BA00-CF792FCDC6D1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46912-BAA5-4534-860C-AAF667F2E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Packing Jobs onto Machines in Datacenters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Cliff Stein</a:t>
            </a:r>
          </a:p>
          <a:p>
            <a:r>
              <a:rPr lang="en-US" dirty="0" smtClean="0"/>
              <a:t>Columbia University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Partly from </a:t>
            </a:r>
            <a:r>
              <a:rPr lang="en-US" dirty="0" err="1" smtClean="0"/>
              <a:t>Rodero</a:t>
            </a:r>
            <a:r>
              <a:rPr lang="en-US" dirty="0" smtClean="0"/>
              <a:t> et. al. </a:t>
            </a:r>
          </a:p>
          <a:p>
            <a:r>
              <a:rPr lang="en-US" dirty="0" smtClean="0"/>
              <a:t>Partly from some </a:t>
            </a:r>
            <a:r>
              <a:rPr lang="en-US" dirty="0" err="1" smtClean="0"/>
              <a:t>google</a:t>
            </a:r>
            <a:r>
              <a:rPr lang="en-US" dirty="0" smtClean="0"/>
              <a:t> experience</a:t>
            </a:r>
          </a:p>
          <a:p>
            <a:endParaRPr lang="en-US" dirty="0"/>
          </a:p>
          <a:p>
            <a:r>
              <a:rPr lang="en-US" dirty="0" smtClean="0"/>
              <a:t>M heterogeneous machines (RAM, CPU, disk)</a:t>
            </a:r>
          </a:p>
          <a:p>
            <a:r>
              <a:rPr lang="en-US" dirty="0" smtClean="0"/>
              <a:t>N jobs (RAM, CPU, disk, processing time, arrival time)</a:t>
            </a:r>
          </a:p>
          <a:p>
            <a:r>
              <a:rPr lang="en-US" dirty="0" smtClean="0"/>
              <a:t>On-line </a:t>
            </a:r>
          </a:p>
          <a:p>
            <a:r>
              <a:rPr lang="en-US" dirty="0" smtClean="0"/>
              <a:t>Objectives: response time, energy</a:t>
            </a:r>
          </a:p>
          <a:p>
            <a:r>
              <a:rPr lang="en-US" dirty="0" smtClean="0"/>
              <a:t>Alternative Objective: minimum number of machines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saving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a machine is idle, it can be shut down (0 power)</a:t>
            </a:r>
          </a:p>
          <a:p>
            <a:r>
              <a:rPr lang="en-US" dirty="0" smtClean="0"/>
              <a:t>If a machine has light processing requirements, and high memory, the processor can be slowed down</a:t>
            </a:r>
          </a:p>
          <a:p>
            <a:r>
              <a:rPr lang="en-US" dirty="0" smtClean="0"/>
              <a:t>If  a machine has low memory utilization, the memory can be slowed down</a:t>
            </a:r>
          </a:p>
          <a:p>
            <a:r>
              <a:rPr lang="en-US" dirty="0" smtClean="0"/>
              <a:t>If a machine doesn’t use disk much, the disk can be shut off (use network instead)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from </a:t>
            </a:r>
            <a:r>
              <a:rPr lang="en-US" dirty="0" err="1" smtClean="0"/>
              <a:t>Rodero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Running normal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Running</a:t>
                      </a:r>
                      <a:r>
                        <a:rPr lang="en-US" baseline="0" dirty="0" smtClean="0"/>
                        <a:t> 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CPU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155w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105w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Memory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10w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Off Line</a:t>
            </a:r>
          </a:p>
          <a:p>
            <a:r>
              <a:rPr lang="en-US" dirty="0" smtClean="0"/>
              <a:t>Pack Jobs onto Machines</a:t>
            </a:r>
          </a:p>
          <a:p>
            <a:r>
              <a:rPr lang="en-US" dirty="0" smtClean="0"/>
              <a:t>Flow Time constrained to be at most </a:t>
            </a:r>
            <a:r>
              <a:rPr lang="el-GR" dirty="0" smtClean="0"/>
              <a:t>α</a:t>
            </a:r>
            <a:r>
              <a:rPr lang="en-US" dirty="0" smtClean="0"/>
              <a:t> (lower bound)</a:t>
            </a:r>
          </a:p>
          <a:p>
            <a:r>
              <a:rPr lang="en-US" dirty="0" smtClean="0"/>
              <a:t>Energy model.  At any time on any machine, power is  a function of (memory, </a:t>
            </a:r>
            <a:r>
              <a:rPr lang="en-US" dirty="0" err="1" smtClean="0"/>
              <a:t>cpu</a:t>
            </a:r>
            <a:r>
              <a:rPr lang="en-US" dirty="0" smtClean="0"/>
              <a:t>) as from previous table.</a:t>
            </a:r>
          </a:p>
          <a:p>
            <a:r>
              <a:rPr lang="en-US" dirty="0" smtClean="0"/>
              <a:t>Consider either three-state (off, low, high), or linear interpolation based on load.</a:t>
            </a:r>
          </a:p>
          <a:p>
            <a:r>
              <a:rPr lang="en-US" dirty="0" smtClean="0"/>
              <a:t>Minimize total energy used.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On-line</a:t>
            </a:r>
          </a:p>
          <a:p>
            <a:r>
              <a:rPr lang="en-US" dirty="0" smtClean="0"/>
              <a:t>Allow migration</a:t>
            </a:r>
          </a:p>
          <a:p>
            <a:r>
              <a:rPr lang="en-US" dirty="0" smtClean="0"/>
              <a:t>Deadlines?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different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2695</TotalTime>
  <Words>226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Packing Jobs onto Machines in Datacenters</vt:lpstr>
      <vt:lpstr>Modelling</vt:lpstr>
      <vt:lpstr>Power saving assumptions</vt:lpstr>
      <vt:lpstr>Table from Rodero</vt:lpstr>
      <vt:lpstr>First problem</vt:lpstr>
      <vt:lpstr>Second problem</vt:lpstr>
      <vt:lpstr>A different problem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Packing Jobs onto Machines in Datacenters</dc:title>
  <dc:creator>cliff</dc:creator>
  <cp:lastModifiedBy>cliff</cp:lastModifiedBy>
  <cp:revision>3</cp:revision>
  <dcterms:created xsi:type="dcterms:W3CDTF">2010-08-17T19:16:02Z</dcterms:created>
  <dcterms:modified xsi:type="dcterms:W3CDTF">2010-10-18T03:21:15Z</dcterms:modified>
</cp:coreProperties>
</file>